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2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7" r:id="rId4"/>
    <p:sldId id="268" r:id="rId5"/>
    <p:sldId id="270" r:id="rId6"/>
    <p:sldId id="281" r:id="rId7"/>
    <p:sldId id="271" r:id="rId8"/>
    <p:sldId id="272" r:id="rId9"/>
    <p:sldId id="273" r:id="rId10"/>
    <p:sldId id="282" r:id="rId11"/>
    <p:sldId id="274" r:id="rId12"/>
    <p:sldId id="276" r:id="rId13"/>
    <p:sldId id="275" r:id="rId14"/>
    <p:sldId id="285" r:id="rId15"/>
    <p:sldId id="283" r:id="rId16"/>
    <p:sldId id="284" r:id="rId17"/>
    <p:sldId id="286" r:id="rId18"/>
    <p:sldId id="278" r:id="rId19"/>
    <p:sldId id="279" r:id="rId20"/>
    <p:sldId id="280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7A"/>
    <a:srgbClr val="FDF1D7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50" d="100"/>
          <a:sy n="50" d="100"/>
        </p:scale>
        <p:origin x="-1736" y="-29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D85FE-3912-45E4-B848-8DFCF8DC7D4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AED53EA-913E-41F7-B388-DF83416F71B3}">
      <dgm:prSet phldrT="[Текст]"/>
      <dgm:spPr/>
      <dgm:t>
        <a:bodyPr/>
        <a:lstStyle/>
        <a:p>
          <a:r>
            <a:rPr lang="ru-RU" dirty="0" smtClean="0"/>
            <a:t>Модернизация МАОУ СОШ № 28</a:t>
          </a:r>
          <a:endParaRPr lang="ru-RU" dirty="0"/>
        </a:p>
      </dgm:t>
    </dgm:pt>
    <dgm:pt modelId="{B170350A-C946-48CC-904F-0CD287662AC5}" type="parTrans" cxnId="{E6DD92F6-C3A4-4D9D-A990-389DE282BDE6}">
      <dgm:prSet/>
      <dgm:spPr/>
      <dgm:t>
        <a:bodyPr/>
        <a:lstStyle/>
        <a:p>
          <a:endParaRPr lang="ru-RU"/>
        </a:p>
      </dgm:t>
    </dgm:pt>
    <dgm:pt modelId="{D8AACA48-BBEE-4C77-8435-363959A05A66}" type="sibTrans" cxnId="{E6DD92F6-C3A4-4D9D-A990-389DE282BDE6}">
      <dgm:prSet/>
      <dgm:spPr/>
      <dgm:t>
        <a:bodyPr/>
        <a:lstStyle/>
        <a:p>
          <a:endParaRPr lang="ru-RU"/>
        </a:p>
      </dgm:t>
    </dgm:pt>
    <dgm:pt modelId="{B26520F0-71C5-441B-A919-6FEFF71A4362}">
      <dgm:prSet phldrT="[Текст]"/>
      <dgm:spPr/>
      <dgm:t>
        <a:bodyPr/>
        <a:lstStyle/>
        <a:p>
          <a:r>
            <a:rPr lang="ru-RU" dirty="0" smtClean="0"/>
            <a:t>региональный проект, посвященный модернизации инфраструктуры школы (1 млн. рублей, завершен в 2012 г.)</a:t>
          </a:r>
          <a:endParaRPr lang="ru-RU" dirty="0"/>
        </a:p>
      </dgm:t>
    </dgm:pt>
    <dgm:pt modelId="{986D0FB8-EF84-46E4-AF12-CC9CB44C4759}" type="parTrans" cxnId="{4450C4F2-F0F5-4360-A200-40ECE39152B8}">
      <dgm:prSet/>
      <dgm:spPr/>
      <dgm:t>
        <a:bodyPr/>
        <a:lstStyle/>
        <a:p>
          <a:endParaRPr lang="ru-RU"/>
        </a:p>
      </dgm:t>
    </dgm:pt>
    <dgm:pt modelId="{429A2C51-73FD-4A5C-A583-B586DF6087F8}" type="sibTrans" cxnId="{4450C4F2-F0F5-4360-A200-40ECE39152B8}">
      <dgm:prSet/>
      <dgm:spPr/>
      <dgm:t>
        <a:bodyPr/>
        <a:lstStyle/>
        <a:p>
          <a:endParaRPr lang="ru-RU"/>
        </a:p>
      </dgm:t>
    </dgm:pt>
    <dgm:pt modelId="{3ADCF8CD-E587-4CF6-997E-9F6B9A012CF1}">
      <dgm:prSet phldrT="[Текст]"/>
      <dgm:spPr/>
      <dgm:t>
        <a:bodyPr/>
        <a:lstStyle/>
        <a:p>
          <a:r>
            <a:rPr lang="ru-RU" dirty="0" smtClean="0"/>
            <a:t>региональный проект СУПЕРШИК</a:t>
          </a:r>
        </a:p>
        <a:p>
          <a:r>
            <a:rPr lang="ru-RU" dirty="0" smtClean="0"/>
            <a:t> (2, 5 млн. рублей, завершение в декабре 2013 г.)</a:t>
          </a:r>
          <a:endParaRPr lang="ru-RU" dirty="0"/>
        </a:p>
      </dgm:t>
    </dgm:pt>
    <dgm:pt modelId="{3B0C6788-9D0B-4561-A768-0888FD01915E}" type="parTrans" cxnId="{D8DF53FE-D5CB-42D6-A975-7DCE8F4469F8}">
      <dgm:prSet/>
      <dgm:spPr/>
      <dgm:t>
        <a:bodyPr/>
        <a:lstStyle/>
        <a:p>
          <a:endParaRPr lang="ru-RU"/>
        </a:p>
      </dgm:t>
    </dgm:pt>
    <dgm:pt modelId="{2A3D0B15-EBCC-46E4-B0B1-5A7B59C7CCB7}" type="sibTrans" cxnId="{D8DF53FE-D5CB-42D6-A975-7DCE8F4469F8}">
      <dgm:prSet/>
      <dgm:spPr/>
      <dgm:t>
        <a:bodyPr/>
        <a:lstStyle/>
        <a:p>
          <a:endParaRPr lang="ru-RU"/>
        </a:p>
      </dgm:t>
    </dgm:pt>
    <dgm:pt modelId="{F0CACA34-917B-4E8B-9E39-D2EABB1ADBC7}">
      <dgm:prSet/>
      <dgm:spPr/>
      <dgm:t>
        <a:bodyPr/>
        <a:lstStyle/>
        <a:p>
          <a:r>
            <a:rPr lang="ru-RU" dirty="0" smtClean="0"/>
            <a:t>региональный проект «Школа – </a:t>
          </a:r>
          <a:r>
            <a:rPr lang="ru-RU" dirty="0" err="1" smtClean="0"/>
            <a:t>социокультурный</a:t>
          </a:r>
          <a:r>
            <a:rPr lang="ru-RU" dirty="0" smtClean="0"/>
            <a:t> центр» (300 тыс. рублей, завершен в 2012) </a:t>
          </a:r>
          <a:endParaRPr lang="ru-RU" dirty="0"/>
        </a:p>
      </dgm:t>
    </dgm:pt>
    <dgm:pt modelId="{DECD87DD-7BF8-4211-93CE-1A7E8E8B22B0}" type="parTrans" cxnId="{78B81BC9-37FC-4D27-B1D2-AC17A21FF8A7}">
      <dgm:prSet/>
      <dgm:spPr/>
      <dgm:t>
        <a:bodyPr/>
        <a:lstStyle/>
        <a:p>
          <a:endParaRPr lang="ru-RU"/>
        </a:p>
      </dgm:t>
    </dgm:pt>
    <dgm:pt modelId="{848D39D9-2435-4FDE-BB24-9362F1DD43B9}" type="sibTrans" cxnId="{78B81BC9-37FC-4D27-B1D2-AC17A21FF8A7}">
      <dgm:prSet/>
      <dgm:spPr/>
      <dgm:t>
        <a:bodyPr/>
        <a:lstStyle/>
        <a:p>
          <a:endParaRPr lang="ru-RU"/>
        </a:p>
      </dgm:t>
    </dgm:pt>
    <dgm:pt modelId="{EAD4E314-9AB5-4B9D-8DDF-80BE173B4294}" type="pres">
      <dgm:prSet presAssocID="{3F1D85FE-3912-45E4-B848-8DFCF8DC7D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18B176-A351-48B3-9D9B-8AA8C14CEDDF}" type="pres">
      <dgm:prSet presAssocID="{EAED53EA-913E-41F7-B388-DF83416F71B3}" presName="centerShape" presStyleLbl="node0" presStyleIdx="0" presStyleCnt="1"/>
      <dgm:spPr/>
      <dgm:t>
        <a:bodyPr/>
        <a:lstStyle/>
        <a:p>
          <a:endParaRPr lang="ru-RU"/>
        </a:p>
      </dgm:t>
    </dgm:pt>
    <dgm:pt modelId="{FCC4D49C-CFAC-4E17-BA34-E6A5C8BF8421}" type="pres">
      <dgm:prSet presAssocID="{DECD87DD-7BF8-4211-93CE-1A7E8E8B22B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79CA784-135F-40C0-A351-B705CB078BBE}" type="pres">
      <dgm:prSet presAssocID="{F0CACA34-917B-4E8B-9E39-D2EABB1ADB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94107-E473-4B53-81EA-6C721DCD0DC3}" type="pres">
      <dgm:prSet presAssocID="{986D0FB8-EF84-46E4-AF12-CC9CB44C475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0007BA4C-9865-4B28-9D97-EA6DC395372D}" type="pres">
      <dgm:prSet presAssocID="{B26520F0-71C5-441B-A919-6FEFF71A43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0E29A-0E93-4B04-BD2E-C048350BFA3F}" type="pres">
      <dgm:prSet presAssocID="{3B0C6788-9D0B-4561-A768-0888FD01915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F65421F-C863-46FD-93A3-5734385A8A87}" type="pres">
      <dgm:prSet presAssocID="{3ADCF8CD-E587-4CF6-997E-9F6B9A012CF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B6ACEC-8205-4941-BF89-739B8DDCEDE8}" type="presOf" srcId="{B26520F0-71C5-441B-A919-6FEFF71A4362}" destId="{0007BA4C-9865-4B28-9D97-EA6DC395372D}" srcOrd="0" destOrd="0" presId="urn:microsoft.com/office/officeart/2005/8/layout/radial4"/>
    <dgm:cxn modelId="{78B81BC9-37FC-4D27-B1D2-AC17A21FF8A7}" srcId="{EAED53EA-913E-41F7-B388-DF83416F71B3}" destId="{F0CACA34-917B-4E8B-9E39-D2EABB1ADBC7}" srcOrd="0" destOrd="0" parTransId="{DECD87DD-7BF8-4211-93CE-1A7E8E8B22B0}" sibTransId="{848D39D9-2435-4FDE-BB24-9362F1DD43B9}"/>
    <dgm:cxn modelId="{4450C4F2-F0F5-4360-A200-40ECE39152B8}" srcId="{EAED53EA-913E-41F7-B388-DF83416F71B3}" destId="{B26520F0-71C5-441B-A919-6FEFF71A4362}" srcOrd="1" destOrd="0" parTransId="{986D0FB8-EF84-46E4-AF12-CC9CB44C4759}" sibTransId="{429A2C51-73FD-4A5C-A583-B586DF6087F8}"/>
    <dgm:cxn modelId="{E6DD92F6-C3A4-4D9D-A990-389DE282BDE6}" srcId="{3F1D85FE-3912-45E4-B848-8DFCF8DC7D49}" destId="{EAED53EA-913E-41F7-B388-DF83416F71B3}" srcOrd="0" destOrd="0" parTransId="{B170350A-C946-48CC-904F-0CD287662AC5}" sibTransId="{D8AACA48-BBEE-4C77-8435-363959A05A66}"/>
    <dgm:cxn modelId="{11B1F37D-CA91-4112-8234-099324D07493}" type="presOf" srcId="{F0CACA34-917B-4E8B-9E39-D2EABB1ADBC7}" destId="{879CA784-135F-40C0-A351-B705CB078BBE}" srcOrd="0" destOrd="0" presId="urn:microsoft.com/office/officeart/2005/8/layout/radial4"/>
    <dgm:cxn modelId="{64BE2F98-82C8-4150-8932-1726664D2246}" type="presOf" srcId="{DECD87DD-7BF8-4211-93CE-1A7E8E8B22B0}" destId="{FCC4D49C-CFAC-4E17-BA34-E6A5C8BF8421}" srcOrd="0" destOrd="0" presId="urn:microsoft.com/office/officeart/2005/8/layout/radial4"/>
    <dgm:cxn modelId="{F3037CB6-BEA7-4A7D-8B00-BB661BE343E6}" type="presOf" srcId="{3F1D85FE-3912-45E4-B848-8DFCF8DC7D49}" destId="{EAD4E314-9AB5-4B9D-8DDF-80BE173B4294}" srcOrd="0" destOrd="0" presId="urn:microsoft.com/office/officeart/2005/8/layout/radial4"/>
    <dgm:cxn modelId="{0E105A48-4ADE-4CC0-B904-9527D65ACD3E}" type="presOf" srcId="{3B0C6788-9D0B-4561-A768-0888FD01915E}" destId="{5D20E29A-0E93-4B04-BD2E-C048350BFA3F}" srcOrd="0" destOrd="0" presId="urn:microsoft.com/office/officeart/2005/8/layout/radial4"/>
    <dgm:cxn modelId="{553C2D3A-B5C5-449B-AD34-1B2594E4659F}" type="presOf" srcId="{3ADCF8CD-E587-4CF6-997E-9F6B9A012CF1}" destId="{2F65421F-C863-46FD-93A3-5734385A8A87}" srcOrd="0" destOrd="0" presId="urn:microsoft.com/office/officeart/2005/8/layout/radial4"/>
    <dgm:cxn modelId="{D8DF53FE-D5CB-42D6-A975-7DCE8F4469F8}" srcId="{EAED53EA-913E-41F7-B388-DF83416F71B3}" destId="{3ADCF8CD-E587-4CF6-997E-9F6B9A012CF1}" srcOrd="2" destOrd="0" parTransId="{3B0C6788-9D0B-4561-A768-0888FD01915E}" sibTransId="{2A3D0B15-EBCC-46E4-B0B1-5A7B59C7CCB7}"/>
    <dgm:cxn modelId="{9710326B-3A80-4C1F-A27B-A44020674898}" type="presOf" srcId="{986D0FB8-EF84-46E4-AF12-CC9CB44C4759}" destId="{2AC94107-E473-4B53-81EA-6C721DCD0DC3}" srcOrd="0" destOrd="0" presId="urn:microsoft.com/office/officeart/2005/8/layout/radial4"/>
    <dgm:cxn modelId="{F6E2BDE6-1F39-485D-A1AF-A99319A36C9D}" type="presOf" srcId="{EAED53EA-913E-41F7-B388-DF83416F71B3}" destId="{4F18B176-A351-48B3-9D9B-8AA8C14CEDDF}" srcOrd="0" destOrd="0" presId="urn:microsoft.com/office/officeart/2005/8/layout/radial4"/>
    <dgm:cxn modelId="{63E3DA23-15B1-4881-BEBC-C723B491AB47}" type="presParOf" srcId="{EAD4E314-9AB5-4B9D-8DDF-80BE173B4294}" destId="{4F18B176-A351-48B3-9D9B-8AA8C14CEDDF}" srcOrd="0" destOrd="0" presId="urn:microsoft.com/office/officeart/2005/8/layout/radial4"/>
    <dgm:cxn modelId="{212C943D-980D-47AA-BEEA-45E38B30480D}" type="presParOf" srcId="{EAD4E314-9AB5-4B9D-8DDF-80BE173B4294}" destId="{FCC4D49C-CFAC-4E17-BA34-E6A5C8BF8421}" srcOrd="1" destOrd="0" presId="urn:microsoft.com/office/officeart/2005/8/layout/radial4"/>
    <dgm:cxn modelId="{6394065C-40E8-485C-AFB6-FFE2881448A7}" type="presParOf" srcId="{EAD4E314-9AB5-4B9D-8DDF-80BE173B4294}" destId="{879CA784-135F-40C0-A351-B705CB078BBE}" srcOrd="2" destOrd="0" presId="urn:microsoft.com/office/officeart/2005/8/layout/radial4"/>
    <dgm:cxn modelId="{9140D098-AB93-4AAC-8C8C-869D92EBB65D}" type="presParOf" srcId="{EAD4E314-9AB5-4B9D-8DDF-80BE173B4294}" destId="{2AC94107-E473-4B53-81EA-6C721DCD0DC3}" srcOrd="3" destOrd="0" presId="urn:microsoft.com/office/officeart/2005/8/layout/radial4"/>
    <dgm:cxn modelId="{F17784A1-2EEE-4A00-89FE-DC569432FD47}" type="presParOf" srcId="{EAD4E314-9AB5-4B9D-8DDF-80BE173B4294}" destId="{0007BA4C-9865-4B28-9D97-EA6DC395372D}" srcOrd="4" destOrd="0" presId="urn:microsoft.com/office/officeart/2005/8/layout/radial4"/>
    <dgm:cxn modelId="{4640FCA6-348E-4276-894E-B8FBBF6CF127}" type="presParOf" srcId="{EAD4E314-9AB5-4B9D-8DDF-80BE173B4294}" destId="{5D20E29A-0E93-4B04-BD2E-C048350BFA3F}" srcOrd="5" destOrd="0" presId="urn:microsoft.com/office/officeart/2005/8/layout/radial4"/>
    <dgm:cxn modelId="{DBC53354-8CD8-4AA4-BB6B-7EDCDCA4DD66}" type="presParOf" srcId="{EAD4E314-9AB5-4B9D-8DDF-80BE173B4294}" destId="{2F65421F-C863-46FD-93A3-5734385A8A8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9BE8E-2491-4AD4-BC81-B78182C19A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3F8888-A1A6-4126-B291-6F00A6D6BB31}">
      <dgm:prSet phldrT="[Текст]" custT="1"/>
      <dgm:spPr/>
      <dgm:t>
        <a:bodyPr/>
        <a:lstStyle/>
        <a:p>
          <a:r>
            <a:rPr lang="ru-RU" sz="2000" b="1" dirty="0" smtClean="0"/>
            <a:t>Модернизация инфраструктуры </a:t>
          </a:r>
          <a:endParaRPr lang="ru-RU" sz="2000" b="1" dirty="0"/>
        </a:p>
      </dgm:t>
    </dgm:pt>
    <dgm:pt modelId="{B21817DB-0F31-4EFC-A5EB-3C7B0ABD4641}" type="parTrans" cxnId="{0FBFCA15-233B-4D02-8434-A09B8180A018}">
      <dgm:prSet/>
      <dgm:spPr/>
      <dgm:t>
        <a:bodyPr/>
        <a:lstStyle/>
        <a:p>
          <a:endParaRPr lang="ru-RU"/>
        </a:p>
      </dgm:t>
    </dgm:pt>
    <dgm:pt modelId="{0E8A641A-B33D-49EC-A61E-C7E0B7ECB9F5}" type="sibTrans" cxnId="{0FBFCA15-233B-4D02-8434-A09B8180A018}">
      <dgm:prSet/>
      <dgm:spPr/>
      <dgm:t>
        <a:bodyPr/>
        <a:lstStyle/>
        <a:p>
          <a:endParaRPr lang="ru-RU"/>
        </a:p>
      </dgm:t>
    </dgm:pt>
    <dgm:pt modelId="{7601E07F-FF4D-4EDC-8113-17ECBE4C3345}">
      <dgm:prSet phldrT="[Текст]" custT="1"/>
      <dgm:spPr/>
      <dgm:t>
        <a:bodyPr/>
        <a:lstStyle/>
        <a:p>
          <a:r>
            <a:rPr lang="ru-RU" sz="2000" b="1" dirty="0" err="1" smtClean="0"/>
            <a:t>Социокультурные</a:t>
          </a:r>
          <a:r>
            <a:rPr lang="ru-RU" sz="2000" b="1" dirty="0" smtClean="0"/>
            <a:t> центры</a:t>
          </a:r>
          <a:endParaRPr lang="ru-RU" sz="2000" b="1" dirty="0"/>
        </a:p>
      </dgm:t>
    </dgm:pt>
    <dgm:pt modelId="{F8921BAB-7783-477F-A6D5-803AC034BFEF}" type="parTrans" cxnId="{D2BAB952-2497-4469-8417-2F2543F5A7CF}">
      <dgm:prSet/>
      <dgm:spPr/>
      <dgm:t>
        <a:bodyPr/>
        <a:lstStyle/>
        <a:p>
          <a:endParaRPr lang="ru-RU"/>
        </a:p>
      </dgm:t>
    </dgm:pt>
    <dgm:pt modelId="{3C034008-4EEB-475E-96E5-A67D83F6F049}" type="sibTrans" cxnId="{D2BAB952-2497-4469-8417-2F2543F5A7CF}">
      <dgm:prSet/>
      <dgm:spPr/>
      <dgm:t>
        <a:bodyPr/>
        <a:lstStyle/>
        <a:p>
          <a:endParaRPr lang="ru-RU"/>
        </a:p>
      </dgm:t>
    </dgm:pt>
    <dgm:pt modelId="{02493149-8E63-47CF-949D-CA6AFD38BF4F}">
      <dgm:prSet/>
      <dgm:spPr/>
      <dgm:t>
        <a:bodyPr/>
        <a:lstStyle/>
        <a:p>
          <a:endParaRPr lang="ru-RU" dirty="0"/>
        </a:p>
      </dgm:t>
    </dgm:pt>
    <dgm:pt modelId="{B37C18E4-36E5-4AFD-B6ED-A98F3F573682}" type="parTrans" cxnId="{6A0C5256-7355-4EE1-9BE5-94563D6AD633}">
      <dgm:prSet/>
      <dgm:spPr/>
      <dgm:t>
        <a:bodyPr/>
        <a:lstStyle/>
        <a:p>
          <a:endParaRPr lang="ru-RU"/>
        </a:p>
      </dgm:t>
    </dgm:pt>
    <dgm:pt modelId="{74033550-1190-4AF0-BB5E-C3FC59D8CC82}" type="sibTrans" cxnId="{6A0C5256-7355-4EE1-9BE5-94563D6AD633}">
      <dgm:prSet/>
      <dgm:spPr/>
      <dgm:t>
        <a:bodyPr/>
        <a:lstStyle/>
        <a:p>
          <a:endParaRPr lang="ru-RU"/>
        </a:p>
      </dgm:t>
    </dgm:pt>
    <dgm:pt modelId="{079E9BB5-11C5-4D66-8E52-45D832D2C2D5}">
      <dgm:prSet/>
      <dgm:spPr/>
      <dgm:t>
        <a:bodyPr/>
        <a:lstStyle/>
        <a:p>
          <a:endParaRPr lang="ru-RU" dirty="0"/>
        </a:p>
      </dgm:t>
    </dgm:pt>
    <dgm:pt modelId="{AE55C596-9AA7-4274-BDF8-83B9BD11430C}" type="parTrans" cxnId="{8B064F36-830B-4852-9081-ED7BCFFAB0E9}">
      <dgm:prSet/>
      <dgm:spPr/>
      <dgm:t>
        <a:bodyPr/>
        <a:lstStyle/>
        <a:p>
          <a:endParaRPr lang="ru-RU"/>
        </a:p>
      </dgm:t>
    </dgm:pt>
    <dgm:pt modelId="{24FC2FB3-8C9E-413A-9537-913329A9A544}" type="sibTrans" cxnId="{8B064F36-830B-4852-9081-ED7BCFFAB0E9}">
      <dgm:prSet/>
      <dgm:spPr/>
      <dgm:t>
        <a:bodyPr/>
        <a:lstStyle/>
        <a:p>
          <a:endParaRPr lang="ru-RU"/>
        </a:p>
      </dgm:t>
    </dgm:pt>
    <dgm:pt modelId="{5D582B9A-7F6A-4697-B861-59599782323B}">
      <dgm:prSet/>
      <dgm:spPr/>
      <dgm:t>
        <a:bodyPr/>
        <a:lstStyle/>
        <a:p>
          <a:r>
            <a:rPr lang="ru-RU" b="1" dirty="0" smtClean="0"/>
            <a:t>Поддержан Министерством образования КО в рамках конкурсного отбора</a:t>
          </a:r>
          <a:r>
            <a:rPr lang="ru-RU" dirty="0" smtClean="0"/>
            <a:t> </a:t>
          </a:r>
          <a:r>
            <a:rPr lang="ru-RU" b="1" dirty="0" smtClean="0"/>
            <a:t>общеобразовательных учреждений, </a:t>
          </a:r>
          <a:br>
            <a:rPr lang="ru-RU" b="1" dirty="0" smtClean="0"/>
          </a:br>
          <a:r>
            <a:rPr lang="ru-RU" b="1" dirty="0" smtClean="0"/>
            <a:t>внедряющих успешные модели модернизации инфраструктуры общеобразовательных учреждений в условиях внедрения новых ФГОС в 2012 году</a:t>
          </a:r>
          <a:endParaRPr lang="ru-RU" dirty="0"/>
        </a:p>
      </dgm:t>
    </dgm:pt>
    <dgm:pt modelId="{BA5DE111-10DC-4343-9C14-DAFB3F8481C2}" type="parTrans" cxnId="{4E561F1C-0812-40E1-A803-19283A8EE3EA}">
      <dgm:prSet/>
      <dgm:spPr/>
      <dgm:t>
        <a:bodyPr/>
        <a:lstStyle/>
        <a:p>
          <a:endParaRPr lang="ru-RU"/>
        </a:p>
      </dgm:t>
    </dgm:pt>
    <dgm:pt modelId="{436A19EC-2CFE-4EF2-8289-8411F45B0B59}" type="sibTrans" cxnId="{4E561F1C-0812-40E1-A803-19283A8EE3EA}">
      <dgm:prSet/>
      <dgm:spPr/>
      <dgm:t>
        <a:bodyPr/>
        <a:lstStyle/>
        <a:p>
          <a:endParaRPr lang="ru-RU"/>
        </a:p>
      </dgm:t>
    </dgm:pt>
    <dgm:pt modelId="{ADFF80E5-3FAD-4750-B80C-996CB9A7F426}">
      <dgm:prSet/>
      <dgm:spPr/>
      <dgm:t>
        <a:bodyPr/>
        <a:lstStyle/>
        <a:p>
          <a:r>
            <a:rPr lang="ru-RU" b="1" dirty="0" smtClean="0"/>
            <a:t>Поддержан Министерством образования КО в рамках конкурсного отбора</a:t>
          </a:r>
          <a:r>
            <a:rPr lang="ru-RU" dirty="0" smtClean="0"/>
            <a:t> </a:t>
          </a:r>
          <a:r>
            <a:rPr lang="ru-RU" b="1" dirty="0" smtClean="0"/>
            <a:t>общеобразовательных учреждений, </a:t>
          </a:r>
          <a:br>
            <a:rPr lang="ru-RU" b="1" dirty="0" smtClean="0"/>
          </a:br>
          <a:r>
            <a:rPr lang="ru-RU" b="1" dirty="0" smtClean="0"/>
            <a:t>внедряющих успешные модели эффективного взаимодействия с местным сообществом для осуществления деятельности в качестве </a:t>
          </a:r>
          <a:r>
            <a:rPr lang="ru-RU" b="1" dirty="0" err="1" smtClean="0"/>
            <a:t>социокультурных</a:t>
          </a:r>
          <a:r>
            <a:rPr lang="ru-RU" b="1" dirty="0" smtClean="0"/>
            <a:t> центров в 2012 году</a:t>
          </a:r>
          <a:endParaRPr lang="ru-RU" dirty="0"/>
        </a:p>
      </dgm:t>
    </dgm:pt>
    <dgm:pt modelId="{8D1700D7-6AA4-4A31-9035-7E1C233867D6}" type="parTrans" cxnId="{68A4A4EC-5DB0-4999-8CCB-083E91F57F3C}">
      <dgm:prSet/>
      <dgm:spPr/>
      <dgm:t>
        <a:bodyPr/>
        <a:lstStyle/>
        <a:p>
          <a:endParaRPr lang="ru-RU"/>
        </a:p>
      </dgm:t>
    </dgm:pt>
    <dgm:pt modelId="{57C11573-9E5C-46C2-A0D8-FE4F525A72DB}" type="sibTrans" cxnId="{68A4A4EC-5DB0-4999-8CCB-083E91F57F3C}">
      <dgm:prSet/>
      <dgm:spPr/>
      <dgm:t>
        <a:bodyPr/>
        <a:lstStyle/>
        <a:p>
          <a:endParaRPr lang="ru-RU"/>
        </a:p>
      </dgm:t>
    </dgm:pt>
    <dgm:pt modelId="{8B7D72F3-886A-4971-8E99-B8D52A2C3C8B}">
      <dgm:prSet/>
      <dgm:spPr/>
      <dgm:t>
        <a:bodyPr/>
        <a:lstStyle/>
        <a:p>
          <a:r>
            <a:rPr lang="ru-RU" b="1" dirty="0" smtClean="0"/>
            <a:t>Размер гранта 1 млн. руб.</a:t>
          </a:r>
        </a:p>
      </dgm:t>
    </dgm:pt>
    <dgm:pt modelId="{D962F815-0C38-406A-A512-2BF5611779A0}" type="parTrans" cxnId="{00D1C6AC-2C4C-4C83-AB81-817A774731CA}">
      <dgm:prSet/>
      <dgm:spPr/>
      <dgm:t>
        <a:bodyPr/>
        <a:lstStyle/>
        <a:p>
          <a:endParaRPr lang="ru-RU"/>
        </a:p>
      </dgm:t>
    </dgm:pt>
    <dgm:pt modelId="{4FE2C60A-71D5-4283-A8ED-08C4B2F37AB1}" type="sibTrans" cxnId="{00D1C6AC-2C4C-4C83-AB81-817A774731CA}">
      <dgm:prSet/>
      <dgm:spPr/>
      <dgm:t>
        <a:bodyPr/>
        <a:lstStyle/>
        <a:p>
          <a:endParaRPr lang="ru-RU"/>
        </a:p>
      </dgm:t>
    </dgm:pt>
    <dgm:pt modelId="{91C10651-86E6-4912-A542-416395081ED0}">
      <dgm:prSet/>
      <dgm:spPr/>
      <dgm:t>
        <a:bodyPr/>
        <a:lstStyle/>
        <a:p>
          <a:r>
            <a:rPr lang="ru-RU" b="1" dirty="0" smtClean="0"/>
            <a:t>Размер гранта 300 тыс. руб.</a:t>
          </a:r>
          <a:endParaRPr lang="ru-RU" b="1" dirty="0"/>
        </a:p>
      </dgm:t>
    </dgm:pt>
    <dgm:pt modelId="{FED5C5BD-D595-4123-9316-66D9A4DC573B}" type="parTrans" cxnId="{04E87270-0866-4B70-98F2-E012C936AAC6}">
      <dgm:prSet/>
      <dgm:spPr/>
      <dgm:t>
        <a:bodyPr/>
        <a:lstStyle/>
        <a:p>
          <a:endParaRPr lang="ru-RU"/>
        </a:p>
      </dgm:t>
    </dgm:pt>
    <dgm:pt modelId="{7536B2FE-093E-474C-8CBC-D919B4CD3FEC}" type="sibTrans" cxnId="{04E87270-0866-4B70-98F2-E012C936AAC6}">
      <dgm:prSet/>
      <dgm:spPr/>
      <dgm:t>
        <a:bodyPr/>
        <a:lstStyle/>
        <a:p>
          <a:endParaRPr lang="ru-RU"/>
        </a:p>
      </dgm:t>
    </dgm:pt>
    <dgm:pt modelId="{8E7CC98D-60B2-40B6-A80D-80FA3EDC70DA}">
      <dgm:prSet/>
      <dgm:spPr/>
      <dgm:t>
        <a:bodyPr/>
        <a:lstStyle/>
        <a:p>
          <a:r>
            <a:rPr lang="ru-RU" b="1" dirty="0" smtClean="0"/>
            <a:t>Руководитель проекта – А.С. </a:t>
          </a:r>
          <a:r>
            <a:rPr lang="ru-RU" b="1" dirty="0" err="1" smtClean="0"/>
            <a:t>Банев</a:t>
          </a:r>
          <a:r>
            <a:rPr lang="ru-RU" b="1" dirty="0" smtClean="0"/>
            <a:t>, автор заявки – Н.Н. </a:t>
          </a:r>
          <a:r>
            <a:rPr lang="ru-RU" b="1" dirty="0" err="1" smtClean="0"/>
            <a:t>Дорушина</a:t>
          </a:r>
          <a:r>
            <a:rPr lang="ru-RU" b="1" dirty="0" smtClean="0"/>
            <a:t>.</a:t>
          </a:r>
        </a:p>
      </dgm:t>
    </dgm:pt>
    <dgm:pt modelId="{F51289DF-5AEB-4B06-B8A5-8E60D49F2645}" type="parTrans" cxnId="{CA755547-EAE7-4724-A901-D39E91230F5A}">
      <dgm:prSet/>
      <dgm:spPr/>
      <dgm:t>
        <a:bodyPr/>
        <a:lstStyle/>
        <a:p>
          <a:endParaRPr lang="ru-RU"/>
        </a:p>
      </dgm:t>
    </dgm:pt>
    <dgm:pt modelId="{165536BB-5FEF-4D0C-A3F9-B2785918DD4D}" type="sibTrans" cxnId="{CA755547-EAE7-4724-A901-D39E91230F5A}">
      <dgm:prSet/>
      <dgm:spPr/>
      <dgm:t>
        <a:bodyPr/>
        <a:lstStyle/>
        <a:p>
          <a:endParaRPr lang="ru-RU"/>
        </a:p>
      </dgm:t>
    </dgm:pt>
    <dgm:pt modelId="{8C293F77-6432-49B5-9F81-6A807BE8F463}">
      <dgm:prSet/>
      <dgm:spPr/>
      <dgm:t>
        <a:bodyPr/>
        <a:lstStyle/>
        <a:p>
          <a:r>
            <a:rPr lang="ru-RU" b="1" dirty="0" smtClean="0"/>
            <a:t>Руководитель проекта – Б.А. Остроумов, автор заявки – А.В. Ерохин</a:t>
          </a:r>
          <a:endParaRPr lang="ru-RU" b="1" dirty="0"/>
        </a:p>
      </dgm:t>
    </dgm:pt>
    <dgm:pt modelId="{F70CE04B-F922-4925-852E-032C48DC116C}" type="parTrans" cxnId="{046E7D15-4D45-489B-A643-D558E5BA0C37}">
      <dgm:prSet/>
      <dgm:spPr/>
      <dgm:t>
        <a:bodyPr/>
        <a:lstStyle/>
        <a:p>
          <a:endParaRPr lang="ru-RU"/>
        </a:p>
      </dgm:t>
    </dgm:pt>
    <dgm:pt modelId="{719F8347-FE68-4E5B-9246-BA74D3CF8E79}" type="sibTrans" cxnId="{046E7D15-4D45-489B-A643-D558E5BA0C37}">
      <dgm:prSet/>
      <dgm:spPr/>
      <dgm:t>
        <a:bodyPr/>
        <a:lstStyle/>
        <a:p>
          <a:endParaRPr lang="ru-RU"/>
        </a:p>
      </dgm:t>
    </dgm:pt>
    <dgm:pt modelId="{33394F91-4EDD-443A-B8B5-7428E3ADC8C7}" type="pres">
      <dgm:prSet presAssocID="{CCB9BE8E-2491-4AD4-BC81-B78182C19A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937C07-75BE-4FC1-A005-05E521C93AC8}" type="pres">
      <dgm:prSet presAssocID="{323F8888-A1A6-4126-B291-6F00A6D6BB31}" presName="parentLin" presStyleCnt="0"/>
      <dgm:spPr/>
      <dgm:t>
        <a:bodyPr/>
        <a:lstStyle/>
        <a:p>
          <a:endParaRPr lang="ru-RU"/>
        </a:p>
      </dgm:t>
    </dgm:pt>
    <dgm:pt modelId="{0F44C805-BAD7-4BEC-903D-5886CD156190}" type="pres">
      <dgm:prSet presAssocID="{323F8888-A1A6-4126-B291-6F00A6D6BB3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3B873D8-569D-493C-801B-6A8666A0B5CA}" type="pres">
      <dgm:prSet presAssocID="{323F8888-A1A6-4126-B291-6F00A6D6BB3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2A17A-160D-48D4-8759-CFB200830152}" type="pres">
      <dgm:prSet presAssocID="{323F8888-A1A6-4126-B291-6F00A6D6BB31}" presName="negativeSpace" presStyleCnt="0"/>
      <dgm:spPr/>
      <dgm:t>
        <a:bodyPr/>
        <a:lstStyle/>
        <a:p>
          <a:endParaRPr lang="ru-RU"/>
        </a:p>
      </dgm:t>
    </dgm:pt>
    <dgm:pt modelId="{E8126E7A-9AAE-481C-AA45-CB12C00DDE56}" type="pres">
      <dgm:prSet presAssocID="{323F8888-A1A6-4126-B291-6F00A6D6BB3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5F33F-4F99-413C-9D7D-86A8CB326D74}" type="pres">
      <dgm:prSet presAssocID="{0E8A641A-B33D-49EC-A61E-C7E0B7ECB9F5}" presName="spaceBetweenRectangles" presStyleCnt="0"/>
      <dgm:spPr/>
      <dgm:t>
        <a:bodyPr/>
        <a:lstStyle/>
        <a:p>
          <a:endParaRPr lang="ru-RU"/>
        </a:p>
      </dgm:t>
    </dgm:pt>
    <dgm:pt modelId="{B68BCBB1-5F1B-44D1-8EF3-EB2B74B1D1F4}" type="pres">
      <dgm:prSet presAssocID="{7601E07F-FF4D-4EDC-8113-17ECBE4C3345}" presName="parentLin" presStyleCnt="0"/>
      <dgm:spPr/>
      <dgm:t>
        <a:bodyPr/>
        <a:lstStyle/>
        <a:p>
          <a:endParaRPr lang="ru-RU"/>
        </a:p>
      </dgm:t>
    </dgm:pt>
    <dgm:pt modelId="{07EF375E-E256-4EA2-B81B-23368E0D0D7D}" type="pres">
      <dgm:prSet presAssocID="{7601E07F-FF4D-4EDC-8113-17ECBE4C334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CA507FD-5AB1-4F02-B882-93FD22F2188B}" type="pres">
      <dgm:prSet presAssocID="{7601E07F-FF4D-4EDC-8113-17ECBE4C334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99ECB-AE04-4AE7-9F06-DF44975B2DF7}" type="pres">
      <dgm:prSet presAssocID="{7601E07F-FF4D-4EDC-8113-17ECBE4C3345}" presName="negativeSpace" presStyleCnt="0"/>
      <dgm:spPr/>
      <dgm:t>
        <a:bodyPr/>
        <a:lstStyle/>
        <a:p>
          <a:endParaRPr lang="ru-RU"/>
        </a:p>
      </dgm:t>
    </dgm:pt>
    <dgm:pt modelId="{A1B4894D-6ACA-48AA-8EF2-C5768F49509C}" type="pres">
      <dgm:prSet presAssocID="{7601E07F-FF4D-4EDC-8113-17ECBE4C334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03FF0B-606A-4A87-AB5B-C7611250E6D8}" type="presOf" srcId="{91C10651-86E6-4912-A542-416395081ED0}" destId="{A1B4894D-6ACA-48AA-8EF2-C5768F49509C}" srcOrd="0" destOrd="2" presId="urn:microsoft.com/office/officeart/2005/8/layout/list1"/>
    <dgm:cxn modelId="{451CDB8E-DB20-45B4-B85A-DE09505C9315}" type="presOf" srcId="{323F8888-A1A6-4126-B291-6F00A6D6BB31}" destId="{0F44C805-BAD7-4BEC-903D-5886CD156190}" srcOrd="0" destOrd="0" presId="urn:microsoft.com/office/officeart/2005/8/layout/list1"/>
    <dgm:cxn modelId="{D1C53509-E17E-4D7C-894C-95CA5469086D}" type="presOf" srcId="{ADFF80E5-3FAD-4750-B80C-996CB9A7F426}" destId="{A1B4894D-6ACA-48AA-8EF2-C5768F49509C}" srcOrd="0" destOrd="1" presId="urn:microsoft.com/office/officeart/2005/8/layout/list1"/>
    <dgm:cxn modelId="{A51AAD09-7952-46F9-BF60-8E51FCD067E2}" type="presOf" srcId="{8E7CC98D-60B2-40B6-A80D-80FA3EDC70DA}" destId="{E8126E7A-9AAE-481C-AA45-CB12C00DDE56}" srcOrd="0" destOrd="3" presId="urn:microsoft.com/office/officeart/2005/8/layout/list1"/>
    <dgm:cxn modelId="{00D1C6AC-2C4C-4C83-AB81-817A774731CA}" srcId="{323F8888-A1A6-4126-B291-6F00A6D6BB31}" destId="{8B7D72F3-886A-4971-8E99-B8D52A2C3C8B}" srcOrd="2" destOrd="0" parTransId="{D962F815-0C38-406A-A512-2BF5611779A0}" sibTransId="{4FE2C60A-71D5-4283-A8ED-08C4B2F37AB1}"/>
    <dgm:cxn modelId="{2B3E730A-E66B-4867-89A8-3E2D43FCA655}" type="presOf" srcId="{7601E07F-FF4D-4EDC-8113-17ECBE4C3345}" destId="{07EF375E-E256-4EA2-B81B-23368E0D0D7D}" srcOrd="0" destOrd="0" presId="urn:microsoft.com/office/officeart/2005/8/layout/list1"/>
    <dgm:cxn modelId="{E6B11BAF-5EDB-4227-9C3A-4902270E5267}" type="presOf" srcId="{5D582B9A-7F6A-4697-B861-59599782323B}" destId="{E8126E7A-9AAE-481C-AA45-CB12C00DDE56}" srcOrd="0" destOrd="1" presId="urn:microsoft.com/office/officeart/2005/8/layout/list1"/>
    <dgm:cxn modelId="{68A4A4EC-5DB0-4999-8CCB-083E91F57F3C}" srcId="{7601E07F-FF4D-4EDC-8113-17ECBE4C3345}" destId="{ADFF80E5-3FAD-4750-B80C-996CB9A7F426}" srcOrd="1" destOrd="0" parTransId="{8D1700D7-6AA4-4A31-9035-7E1C233867D6}" sibTransId="{57C11573-9E5C-46C2-A0D8-FE4F525A72DB}"/>
    <dgm:cxn modelId="{4E561F1C-0812-40E1-A803-19283A8EE3EA}" srcId="{323F8888-A1A6-4126-B291-6F00A6D6BB31}" destId="{5D582B9A-7F6A-4697-B861-59599782323B}" srcOrd="1" destOrd="0" parTransId="{BA5DE111-10DC-4343-9C14-DAFB3F8481C2}" sibTransId="{436A19EC-2CFE-4EF2-8289-8411F45B0B59}"/>
    <dgm:cxn modelId="{8A3B2EB8-C522-44A3-B263-052AABCBE2AE}" type="presOf" srcId="{8C293F77-6432-49B5-9F81-6A807BE8F463}" destId="{A1B4894D-6ACA-48AA-8EF2-C5768F49509C}" srcOrd="0" destOrd="3" presId="urn:microsoft.com/office/officeart/2005/8/layout/list1"/>
    <dgm:cxn modelId="{8B064F36-830B-4852-9081-ED7BCFFAB0E9}" srcId="{7601E07F-FF4D-4EDC-8113-17ECBE4C3345}" destId="{079E9BB5-11C5-4D66-8E52-45D832D2C2D5}" srcOrd="0" destOrd="0" parTransId="{AE55C596-9AA7-4274-BDF8-83B9BD11430C}" sibTransId="{24FC2FB3-8C9E-413A-9537-913329A9A544}"/>
    <dgm:cxn modelId="{0FBFCA15-233B-4D02-8434-A09B8180A018}" srcId="{CCB9BE8E-2491-4AD4-BC81-B78182C19A4E}" destId="{323F8888-A1A6-4126-B291-6F00A6D6BB31}" srcOrd="0" destOrd="0" parTransId="{B21817DB-0F31-4EFC-A5EB-3C7B0ABD4641}" sibTransId="{0E8A641A-B33D-49EC-A61E-C7E0B7ECB9F5}"/>
    <dgm:cxn modelId="{7F9522DA-5A40-4CFF-AF1C-3E9C3B0505EB}" type="presOf" srcId="{323F8888-A1A6-4126-B291-6F00A6D6BB31}" destId="{C3B873D8-569D-493C-801B-6A8666A0B5CA}" srcOrd="1" destOrd="0" presId="urn:microsoft.com/office/officeart/2005/8/layout/list1"/>
    <dgm:cxn modelId="{5A94983A-426B-46E5-98BC-0568A8BEF3B1}" type="presOf" srcId="{7601E07F-FF4D-4EDC-8113-17ECBE4C3345}" destId="{1CA507FD-5AB1-4F02-B882-93FD22F2188B}" srcOrd="1" destOrd="0" presId="urn:microsoft.com/office/officeart/2005/8/layout/list1"/>
    <dgm:cxn modelId="{CA755547-EAE7-4724-A901-D39E91230F5A}" srcId="{323F8888-A1A6-4126-B291-6F00A6D6BB31}" destId="{8E7CC98D-60B2-40B6-A80D-80FA3EDC70DA}" srcOrd="3" destOrd="0" parTransId="{F51289DF-5AEB-4B06-B8A5-8E60D49F2645}" sibTransId="{165536BB-5FEF-4D0C-A3F9-B2785918DD4D}"/>
    <dgm:cxn modelId="{4F85460F-11D5-46DC-B5CC-26D858F6A662}" type="presOf" srcId="{079E9BB5-11C5-4D66-8E52-45D832D2C2D5}" destId="{A1B4894D-6ACA-48AA-8EF2-C5768F49509C}" srcOrd="0" destOrd="0" presId="urn:microsoft.com/office/officeart/2005/8/layout/list1"/>
    <dgm:cxn modelId="{D2BAB952-2497-4469-8417-2F2543F5A7CF}" srcId="{CCB9BE8E-2491-4AD4-BC81-B78182C19A4E}" destId="{7601E07F-FF4D-4EDC-8113-17ECBE4C3345}" srcOrd="1" destOrd="0" parTransId="{F8921BAB-7783-477F-A6D5-803AC034BFEF}" sibTransId="{3C034008-4EEB-475E-96E5-A67D83F6F049}"/>
    <dgm:cxn modelId="{0DCCA78A-E9DB-4319-8780-EF2287EA3A3F}" type="presOf" srcId="{8B7D72F3-886A-4971-8E99-B8D52A2C3C8B}" destId="{E8126E7A-9AAE-481C-AA45-CB12C00DDE56}" srcOrd="0" destOrd="2" presId="urn:microsoft.com/office/officeart/2005/8/layout/list1"/>
    <dgm:cxn modelId="{6A0C5256-7355-4EE1-9BE5-94563D6AD633}" srcId="{323F8888-A1A6-4126-B291-6F00A6D6BB31}" destId="{02493149-8E63-47CF-949D-CA6AFD38BF4F}" srcOrd="0" destOrd="0" parTransId="{B37C18E4-36E5-4AFD-B6ED-A98F3F573682}" sibTransId="{74033550-1190-4AF0-BB5E-C3FC59D8CC82}"/>
    <dgm:cxn modelId="{046E7D15-4D45-489B-A643-D558E5BA0C37}" srcId="{7601E07F-FF4D-4EDC-8113-17ECBE4C3345}" destId="{8C293F77-6432-49B5-9F81-6A807BE8F463}" srcOrd="3" destOrd="0" parTransId="{F70CE04B-F922-4925-852E-032C48DC116C}" sibTransId="{719F8347-FE68-4E5B-9246-BA74D3CF8E79}"/>
    <dgm:cxn modelId="{DF4634DF-5CCF-4C5F-B4CF-21D52F6DDD5F}" type="presOf" srcId="{CCB9BE8E-2491-4AD4-BC81-B78182C19A4E}" destId="{33394F91-4EDD-443A-B8B5-7428E3ADC8C7}" srcOrd="0" destOrd="0" presId="urn:microsoft.com/office/officeart/2005/8/layout/list1"/>
    <dgm:cxn modelId="{44F1A79D-CD19-4EEB-9D54-B36B142ABD11}" type="presOf" srcId="{02493149-8E63-47CF-949D-CA6AFD38BF4F}" destId="{E8126E7A-9AAE-481C-AA45-CB12C00DDE56}" srcOrd="0" destOrd="0" presId="urn:microsoft.com/office/officeart/2005/8/layout/list1"/>
    <dgm:cxn modelId="{04E87270-0866-4B70-98F2-E012C936AAC6}" srcId="{7601E07F-FF4D-4EDC-8113-17ECBE4C3345}" destId="{91C10651-86E6-4912-A542-416395081ED0}" srcOrd="2" destOrd="0" parTransId="{FED5C5BD-D595-4123-9316-66D9A4DC573B}" sibTransId="{7536B2FE-093E-474C-8CBC-D919B4CD3FEC}"/>
    <dgm:cxn modelId="{D6C8ACCF-D75B-4BF0-BA78-2DA112D04242}" type="presParOf" srcId="{33394F91-4EDD-443A-B8B5-7428E3ADC8C7}" destId="{37937C07-75BE-4FC1-A005-05E521C93AC8}" srcOrd="0" destOrd="0" presId="urn:microsoft.com/office/officeart/2005/8/layout/list1"/>
    <dgm:cxn modelId="{1667A9A4-FAF3-4AD8-BE8C-8D2F536F7869}" type="presParOf" srcId="{37937C07-75BE-4FC1-A005-05E521C93AC8}" destId="{0F44C805-BAD7-4BEC-903D-5886CD156190}" srcOrd="0" destOrd="0" presId="urn:microsoft.com/office/officeart/2005/8/layout/list1"/>
    <dgm:cxn modelId="{31DF2E30-55B8-4B38-A97B-F5839700D98B}" type="presParOf" srcId="{37937C07-75BE-4FC1-A005-05E521C93AC8}" destId="{C3B873D8-569D-493C-801B-6A8666A0B5CA}" srcOrd="1" destOrd="0" presId="urn:microsoft.com/office/officeart/2005/8/layout/list1"/>
    <dgm:cxn modelId="{79CB68E9-4FF0-4009-A870-1BB3B8F3EAE1}" type="presParOf" srcId="{33394F91-4EDD-443A-B8B5-7428E3ADC8C7}" destId="{D852A17A-160D-48D4-8759-CFB200830152}" srcOrd="1" destOrd="0" presId="urn:microsoft.com/office/officeart/2005/8/layout/list1"/>
    <dgm:cxn modelId="{153DFB6A-3E15-4A8E-A563-A998887A5956}" type="presParOf" srcId="{33394F91-4EDD-443A-B8B5-7428E3ADC8C7}" destId="{E8126E7A-9AAE-481C-AA45-CB12C00DDE56}" srcOrd="2" destOrd="0" presId="urn:microsoft.com/office/officeart/2005/8/layout/list1"/>
    <dgm:cxn modelId="{AB354BBF-D8F8-4116-972D-79304F8EFFB1}" type="presParOf" srcId="{33394F91-4EDD-443A-B8B5-7428E3ADC8C7}" destId="{A555F33F-4F99-413C-9D7D-86A8CB326D74}" srcOrd="3" destOrd="0" presId="urn:microsoft.com/office/officeart/2005/8/layout/list1"/>
    <dgm:cxn modelId="{6C5299FA-2ABB-4331-BC98-BA6A747612A4}" type="presParOf" srcId="{33394F91-4EDD-443A-B8B5-7428E3ADC8C7}" destId="{B68BCBB1-5F1B-44D1-8EF3-EB2B74B1D1F4}" srcOrd="4" destOrd="0" presId="urn:microsoft.com/office/officeart/2005/8/layout/list1"/>
    <dgm:cxn modelId="{C29A3CFE-FBCB-4D18-83EC-17B7CF52885A}" type="presParOf" srcId="{B68BCBB1-5F1B-44D1-8EF3-EB2B74B1D1F4}" destId="{07EF375E-E256-4EA2-B81B-23368E0D0D7D}" srcOrd="0" destOrd="0" presId="urn:microsoft.com/office/officeart/2005/8/layout/list1"/>
    <dgm:cxn modelId="{86B22B73-048A-479D-A8BD-111EA767A565}" type="presParOf" srcId="{B68BCBB1-5F1B-44D1-8EF3-EB2B74B1D1F4}" destId="{1CA507FD-5AB1-4F02-B882-93FD22F2188B}" srcOrd="1" destOrd="0" presId="urn:microsoft.com/office/officeart/2005/8/layout/list1"/>
    <dgm:cxn modelId="{5BEF44FB-7AE4-434F-AD09-B7F6719AD42B}" type="presParOf" srcId="{33394F91-4EDD-443A-B8B5-7428E3ADC8C7}" destId="{CFF99ECB-AE04-4AE7-9F06-DF44975B2DF7}" srcOrd="5" destOrd="0" presId="urn:microsoft.com/office/officeart/2005/8/layout/list1"/>
    <dgm:cxn modelId="{7D871C43-B329-4A00-ACF7-56795B29F5DC}" type="presParOf" srcId="{33394F91-4EDD-443A-B8B5-7428E3ADC8C7}" destId="{A1B4894D-6ACA-48AA-8EF2-C5768F49509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FBCC50-3EC0-4966-908A-7D055675984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18737C-EF65-497F-BC57-7F3E47547CFD}">
      <dgm:prSet phldrT="[Текст]"/>
      <dgm:spPr/>
      <dgm:t>
        <a:bodyPr/>
        <a:lstStyle/>
        <a:p>
          <a:r>
            <a:rPr lang="ru-RU" dirty="0" smtClean="0"/>
            <a:t>Долгосрочная цель</a:t>
          </a:r>
          <a:endParaRPr lang="ru-RU" dirty="0"/>
        </a:p>
      </dgm:t>
    </dgm:pt>
    <dgm:pt modelId="{87D44B43-7FD9-4458-8F54-663D37F8AF11}" type="parTrans" cxnId="{9FBFD995-CF71-45E1-9067-A7A0B16D3F5D}">
      <dgm:prSet/>
      <dgm:spPr/>
      <dgm:t>
        <a:bodyPr/>
        <a:lstStyle/>
        <a:p>
          <a:endParaRPr lang="ru-RU"/>
        </a:p>
      </dgm:t>
    </dgm:pt>
    <dgm:pt modelId="{F17964AA-F488-4733-A498-2DECE8BD2626}" type="sibTrans" cxnId="{9FBFD995-CF71-45E1-9067-A7A0B16D3F5D}">
      <dgm:prSet/>
      <dgm:spPr/>
      <dgm:t>
        <a:bodyPr/>
        <a:lstStyle/>
        <a:p>
          <a:endParaRPr lang="ru-RU"/>
        </a:p>
      </dgm:t>
    </dgm:pt>
    <dgm:pt modelId="{4CF272DB-99E8-48D8-8D9F-F28CFA741041}">
      <dgm:prSet phldrT="[Текст]" custT="1"/>
      <dgm:spPr/>
      <dgm:t>
        <a:bodyPr/>
        <a:lstStyle/>
        <a:p>
          <a:r>
            <a:rPr lang="ru-RU" sz="1800" dirty="0" smtClean="0"/>
            <a:t>создание условий для успешного внедрения новых образовательных стандартов на ступени основного общего образования в общеобразовательных учреждениях Калининградской области</a:t>
          </a:r>
          <a:endParaRPr lang="ru-RU" dirty="0"/>
        </a:p>
      </dgm:t>
    </dgm:pt>
    <dgm:pt modelId="{85E5E0EB-6330-4A74-8A0C-7E5A5EA4E882}" type="parTrans" cxnId="{D9B7933A-9FC8-43CD-B409-6DC7249DA801}">
      <dgm:prSet/>
      <dgm:spPr/>
      <dgm:t>
        <a:bodyPr/>
        <a:lstStyle/>
        <a:p>
          <a:endParaRPr lang="ru-RU"/>
        </a:p>
      </dgm:t>
    </dgm:pt>
    <dgm:pt modelId="{120F20D2-457B-492B-A0AE-B1623976223C}" type="sibTrans" cxnId="{D9B7933A-9FC8-43CD-B409-6DC7249DA801}">
      <dgm:prSet/>
      <dgm:spPr/>
      <dgm:t>
        <a:bodyPr/>
        <a:lstStyle/>
        <a:p>
          <a:endParaRPr lang="ru-RU"/>
        </a:p>
      </dgm:t>
    </dgm:pt>
    <dgm:pt modelId="{CDB85347-1B94-43A7-9F97-4FF079157C99}">
      <dgm:prSet phldrT="[Текст]"/>
      <dgm:spPr/>
      <dgm:t>
        <a:bodyPr/>
        <a:lstStyle/>
        <a:p>
          <a:r>
            <a:rPr lang="ru-RU" dirty="0" smtClean="0"/>
            <a:t>Краткосрочная цель</a:t>
          </a:r>
          <a:endParaRPr lang="ru-RU" dirty="0"/>
        </a:p>
      </dgm:t>
    </dgm:pt>
    <dgm:pt modelId="{FD3B6117-91A6-4962-8F78-2EBC126FD64F}" type="parTrans" cxnId="{451C72DD-7133-4594-B22F-A8F01179E857}">
      <dgm:prSet/>
      <dgm:spPr/>
      <dgm:t>
        <a:bodyPr/>
        <a:lstStyle/>
        <a:p>
          <a:endParaRPr lang="ru-RU"/>
        </a:p>
      </dgm:t>
    </dgm:pt>
    <dgm:pt modelId="{8F9071C5-FCDF-46E4-9CAC-FE1B2B4EFCB9}" type="sibTrans" cxnId="{451C72DD-7133-4594-B22F-A8F01179E857}">
      <dgm:prSet/>
      <dgm:spPr/>
      <dgm:t>
        <a:bodyPr/>
        <a:lstStyle/>
        <a:p>
          <a:endParaRPr lang="ru-RU"/>
        </a:p>
      </dgm:t>
    </dgm:pt>
    <dgm:pt modelId="{1832763F-ABAD-43D6-8178-1898AD520A8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обеспечение модернизации и развития инфраструктуры МАОУ СОШ № 28 для создания новой открытой информационно-образовательной среды, способствующей внедрению новых ФГОС ООО.</a:t>
          </a:r>
        </a:p>
      </dgm:t>
    </dgm:pt>
    <dgm:pt modelId="{86BC885A-CAC8-4FB0-B56B-6CB9D2F54CEB}" type="parTrans" cxnId="{71BA1ED5-F2A1-49C8-BEDA-14A098C9970B}">
      <dgm:prSet/>
      <dgm:spPr/>
      <dgm:t>
        <a:bodyPr/>
        <a:lstStyle/>
        <a:p>
          <a:endParaRPr lang="ru-RU"/>
        </a:p>
      </dgm:t>
    </dgm:pt>
    <dgm:pt modelId="{DA5CFBB7-359A-4C2A-B453-227C2AF1CB98}" type="sibTrans" cxnId="{71BA1ED5-F2A1-49C8-BEDA-14A098C9970B}">
      <dgm:prSet/>
      <dgm:spPr/>
      <dgm:t>
        <a:bodyPr/>
        <a:lstStyle/>
        <a:p>
          <a:endParaRPr lang="ru-RU"/>
        </a:p>
      </dgm:t>
    </dgm:pt>
    <dgm:pt modelId="{C3E01CDB-4F66-408B-B04B-36E204258F47}" type="pres">
      <dgm:prSet presAssocID="{23FBCC50-3EC0-4966-908A-7D05567598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2B9854-D914-4508-AC60-99EBA616A7CC}" type="pres">
      <dgm:prSet presAssocID="{0B18737C-EF65-497F-BC57-7F3E47547CFD}" presName="composite" presStyleCnt="0"/>
      <dgm:spPr/>
    </dgm:pt>
    <dgm:pt modelId="{61AD8E79-D8B3-4992-935F-03F972C80384}" type="pres">
      <dgm:prSet presAssocID="{0B18737C-EF65-497F-BC57-7F3E47547CFD}" presName="parTx" presStyleLbl="alignNode1" presStyleIdx="0" presStyleCnt="2" custLinFactNeighborX="830" custLinFactNeighborY="1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CD681-1F61-449A-A9F9-0760C6781FA7}" type="pres">
      <dgm:prSet presAssocID="{0B18737C-EF65-497F-BC57-7F3E47547CF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54554-E868-4403-AB52-247937A367B9}" type="pres">
      <dgm:prSet presAssocID="{F17964AA-F488-4733-A498-2DECE8BD2626}" presName="space" presStyleCnt="0"/>
      <dgm:spPr/>
    </dgm:pt>
    <dgm:pt modelId="{26660C14-1725-4C79-8F65-76B7B09EDD47}" type="pres">
      <dgm:prSet presAssocID="{CDB85347-1B94-43A7-9F97-4FF079157C99}" presName="composite" presStyleCnt="0"/>
      <dgm:spPr/>
    </dgm:pt>
    <dgm:pt modelId="{4B3545D6-AD73-4862-AD8E-3FFDD3AD03B9}" type="pres">
      <dgm:prSet presAssocID="{CDB85347-1B94-43A7-9F97-4FF079157C9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DF2EE-7B28-4248-BEEF-E9E1F7538A12}" type="pres">
      <dgm:prSet presAssocID="{CDB85347-1B94-43A7-9F97-4FF079157C9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B7933A-9FC8-43CD-B409-6DC7249DA801}" srcId="{0B18737C-EF65-497F-BC57-7F3E47547CFD}" destId="{4CF272DB-99E8-48D8-8D9F-F28CFA741041}" srcOrd="0" destOrd="0" parTransId="{85E5E0EB-6330-4A74-8A0C-7E5A5EA4E882}" sibTransId="{120F20D2-457B-492B-A0AE-B1623976223C}"/>
    <dgm:cxn modelId="{EE1905EB-9E2E-434F-98C0-2E7899F5D5E8}" type="presOf" srcId="{1832763F-ABAD-43D6-8178-1898AD520A8D}" destId="{33EDF2EE-7B28-4248-BEEF-E9E1F7538A12}" srcOrd="0" destOrd="0" presId="urn:microsoft.com/office/officeart/2005/8/layout/hList1"/>
    <dgm:cxn modelId="{3E9E85A5-6D19-4C42-A4E3-E196C056DC68}" type="presOf" srcId="{23FBCC50-3EC0-4966-908A-7D0556759847}" destId="{C3E01CDB-4F66-408B-B04B-36E204258F47}" srcOrd="0" destOrd="0" presId="urn:microsoft.com/office/officeart/2005/8/layout/hList1"/>
    <dgm:cxn modelId="{9FBFD995-CF71-45E1-9067-A7A0B16D3F5D}" srcId="{23FBCC50-3EC0-4966-908A-7D0556759847}" destId="{0B18737C-EF65-497F-BC57-7F3E47547CFD}" srcOrd="0" destOrd="0" parTransId="{87D44B43-7FD9-4458-8F54-663D37F8AF11}" sibTransId="{F17964AA-F488-4733-A498-2DECE8BD2626}"/>
    <dgm:cxn modelId="{451C72DD-7133-4594-B22F-A8F01179E857}" srcId="{23FBCC50-3EC0-4966-908A-7D0556759847}" destId="{CDB85347-1B94-43A7-9F97-4FF079157C99}" srcOrd="1" destOrd="0" parTransId="{FD3B6117-91A6-4962-8F78-2EBC126FD64F}" sibTransId="{8F9071C5-FCDF-46E4-9CAC-FE1B2B4EFCB9}"/>
    <dgm:cxn modelId="{C59EC04D-7888-43F3-B201-A213B60F8C52}" type="presOf" srcId="{4CF272DB-99E8-48D8-8D9F-F28CFA741041}" destId="{805CD681-1F61-449A-A9F9-0760C6781FA7}" srcOrd="0" destOrd="0" presId="urn:microsoft.com/office/officeart/2005/8/layout/hList1"/>
    <dgm:cxn modelId="{67F3A2C2-BE6F-4A92-85C1-F8FC493D5372}" type="presOf" srcId="{CDB85347-1B94-43A7-9F97-4FF079157C99}" destId="{4B3545D6-AD73-4862-AD8E-3FFDD3AD03B9}" srcOrd="0" destOrd="0" presId="urn:microsoft.com/office/officeart/2005/8/layout/hList1"/>
    <dgm:cxn modelId="{71BA1ED5-F2A1-49C8-BEDA-14A098C9970B}" srcId="{CDB85347-1B94-43A7-9F97-4FF079157C99}" destId="{1832763F-ABAD-43D6-8178-1898AD520A8D}" srcOrd="0" destOrd="0" parTransId="{86BC885A-CAC8-4FB0-B56B-6CB9D2F54CEB}" sibTransId="{DA5CFBB7-359A-4C2A-B453-227C2AF1CB98}"/>
    <dgm:cxn modelId="{0876A00B-B9E6-482E-84D1-88EB9C3B955B}" type="presOf" srcId="{0B18737C-EF65-497F-BC57-7F3E47547CFD}" destId="{61AD8E79-D8B3-4992-935F-03F972C80384}" srcOrd="0" destOrd="0" presId="urn:microsoft.com/office/officeart/2005/8/layout/hList1"/>
    <dgm:cxn modelId="{C6613538-988B-4515-B080-5A023D957FBA}" type="presParOf" srcId="{C3E01CDB-4F66-408B-B04B-36E204258F47}" destId="{FA2B9854-D914-4508-AC60-99EBA616A7CC}" srcOrd="0" destOrd="0" presId="urn:microsoft.com/office/officeart/2005/8/layout/hList1"/>
    <dgm:cxn modelId="{537A0797-7D57-4791-894C-EFAC433A5E51}" type="presParOf" srcId="{FA2B9854-D914-4508-AC60-99EBA616A7CC}" destId="{61AD8E79-D8B3-4992-935F-03F972C80384}" srcOrd="0" destOrd="0" presId="urn:microsoft.com/office/officeart/2005/8/layout/hList1"/>
    <dgm:cxn modelId="{0F9DE676-304F-4375-B038-00097E147F29}" type="presParOf" srcId="{FA2B9854-D914-4508-AC60-99EBA616A7CC}" destId="{805CD681-1F61-449A-A9F9-0760C6781FA7}" srcOrd="1" destOrd="0" presId="urn:microsoft.com/office/officeart/2005/8/layout/hList1"/>
    <dgm:cxn modelId="{EDA53D10-C652-41E9-8293-3506C153A763}" type="presParOf" srcId="{C3E01CDB-4F66-408B-B04B-36E204258F47}" destId="{8C654554-E868-4403-AB52-247937A367B9}" srcOrd="1" destOrd="0" presId="urn:microsoft.com/office/officeart/2005/8/layout/hList1"/>
    <dgm:cxn modelId="{35C6E911-6A64-4D47-9FDD-0071C9CB49DD}" type="presParOf" srcId="{C3E01CDB-4F66-408B-B04B-36E204258F47}" destId="{26660C14-1725-4C79-8F65-76B7B09EDD47}" srcOrd="2" destOrd="0" presId="urn:microsoft.com/office/officeart/2005/8/layout/hList1"/>
    <dgm:cxn modelId="{4C6CD225-3734-4B85-9DAD-F3C812EE59EA}" type="presParOf" srcId="{26660C14-1725-4C79-8F65-76B7B09EDD47}" destId="{4B3545D6-AD73-4862-AD8E-3FFDD3AD03B9}" srcOrd="0" destOrd="0" presId="urn:microsoft.com/office/officeart/2005/8/layout/hList1"/>
    <dgm:cxn modelId="{F17B5EA8-A5E7-4FCF-A7AB-76024DA4B493}" type="presParOf" srcId="{26660C14-1725-4C79-8F65-76B7B09EDD47}" destId="{33EDF2EE-7B28-4248-BEEF-E9E1F7538A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35B2AC-2FEE-41FD-854D-E27A3B18C02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27FC3A-FC10-4858-80A5-CED830467312}">
      <dgm:prSet phldrT="[Текст]"/>
      <dgm:spPr/>
      <dgm:t>
        <a:bodyPr/>
        <a:lstStyle/>
        <a:p>
          <a:r>
            <a:rPr lang="ru-RU" sz="1800" i="1" dirty="0" smtClean="0"/>
            <a:t>I этап – подготовительный</a:t>
          </a:r>
          <a:r>
            <a:rPr lang="ru-RU" sz="1800" dirty="0" smtClean="0"/>
            <a:t> (май-июнь 2012 г.) </a:t>
          </a:r>
          <a:endParaRPr lang="ru-RU" dirty="0"/>
        </a:p>
      </dgm:t>
    </dgm:pt>
    <dgm:pt modelId="{0582B725-64B8-4F1A-929D-2B6A95603C1D}" type="parTrans" cxnId="{B464E5E5-4661-4359-899C-BE25EFE10B32}">
      <dgm:prSet/>
      <dgm:spPr/>
      <dgm:t>
        <a:bodyPr/>
        <a:lstStyle/>
        <a:p>
          <a:endParaRPr lang="ru-RU"/>
        </a:p>
      </dgm:t>
    </dgm:pt>
    <dgm:pt modelId="{7C0F753A-03EF-41B7-9D6E-485F61C34693}" type="sibTrans" cxnId="{B464E5E5-4661-4359-899C-BE25EFE10B32}">
      <dgm:prSet/>
      <dgm:spPr/>
      <dgm:t>
        <a:bodyPr/>
        <a:lstStyle/>
        <a:p>
          <a:endParaRPr lang="ru-RU"/>
        </a:p>
      </dgm:t>
    </dgm:pt>
    <dgm:pt modelId="{49157FA4-4A49-4166-A29A-06C50E9836E9}">
      <dgm:prSet phldrT="[Текст]"/>
      <dgm:spPr/>
      <dgm:t>
        <a:bodyPr/>
        <a:lstStyle/>
        <a:p>
          <a:r>
            <a:rPr lang="ru-RU" sz="1800" dirty="0" smtClean="0"/>
            <a:t>формирование рабочей группы, подготовка и утверждение нормативных документов, закупка необходимого оборудования</a:t>
          </a:r>
          <a:endParaRPr lang="ru-RU" dirty="0"/>
        </a:p>
      </dgm:t>
    </dgm:pt>
    <dgm:pt modelId="{2A56EF69-A392-4B0B-9DDD-B2012B620B2F}" type="parTrans" cxnId="{3EE9F36B-C8BB-47FF-886D-9FF849EC331A}">
      <dgm:prSet/>
      <dgm:spPr/>
      <dgm:t>
        <a:bodyPr/>
        <a:lstStyle/>
        <a:p>
          <a:endParaRPr lang="ru-RU"/>
        </a:p>
      </dgm:t>
    </dgm:pt>
    <dgm:pt modelId="{A83CC3EE-761F-4216-A296-F1951233D4CF}" type="sibTrans" cxnId="{3EE9F36B-C8BB-47FF-886D-9FF849EC331A}">
      <dgm:prSet/>
      <dgm:spPr/>
      <dgm:t>
        <a:bodyPr/>
        <a:lstStyle/>
        <a:p>
          <a:endParaRPr lang="ru-RU"/>
        </a:p>
      </dgm:t>
    </dgm:pt>
    <dgm:pt modelId="{A72B0E77-3753-4791-A815-67F405CE0B2F}">
      <dgm:prSet phldrT="[Текст]"/>
      <dgm:spPr/>
      <dgm:t>
        <a:bodyPr/>
        <a:lstStyle/>
        <a:p>
          <a:r>
            <a:rPr lang="ru-RU" sz="1800" i="1" dirty="0" smtClean="0"/>
            <a:t>II этап – основной</a:t>
          </a:r>
          <a:r>
            <a:rPr lang="ru-RU" sz="1800" dirty="0" smtClean="0"/>
            <a:t> (июнь-ноябрь 2012 г.) </a:t>
          </a:r>
          <a:endParaRPr lang="ru-RU" dirty="0"/>
        </a:p>
      </dgm:t>
    </dgm:pt>
    <dgm:pt modelId="{CE20CC51-82B2-408B-B9D2-64D17E266D6F}" type="parTrans" cxnId="{AC46F65E-9788-420B-8098-2F35EB67F8E7}">
      <dgm:prSet/>
      <dgm:spPr/>
      <dgm:t>
        <a:bodyPr/>
        <a:lstStyle/>
        <a:p>
          <a:endParaRPr lang="ru-RU"/>
        </a:p>
      </dgm:t>
    </dgm:pt>
    <dgm:pt modelId="{71A4B054-920B-408F-99A8-5F4191FA321A}" type="sibTrans" cxnId="{AC46F65E-9788-420B-8098-2F35EB67F8E7}">
      <dgm:prSet/>
      <dgm:spPr/>
      <dgm:t>
        <a:bodyPr/>
        <a:lstStyle/>
        <a:p>
          <a:endParaRPr lang="ru-RU"/>
        </a:p>
      </dgm:t>
    </dgm:pt>
    <dgm:pt modelId="{FC86F642-A115-4024-BF90-71CB2E047EDB}">
      <dgm:prSet phldrT="[Текст]"/>
      <dgm:spPr/>
      <dgm:t>
        <a:bodyPr/>
        <a:lstStyle/>
        <a:p>
          <a:r>
            <a:rPr lang="ru-RU" sz="1800" dirty="0" smtClean="0"/>
            <a:t>модернизация инфраструктуры, внедрение системы </a:t>
          </a:r>
          <a:r>
            <a:rPr lang="ru-RU" sz="1800" dirty="0" err="1" smtClean="0"/>
            <a:t>интранет</a:t>
          </a:r>
          <a:r>
            <a:rPr lang="ru-RU" sz="1800" dirty="0" smtClean="0"/>
            <a:t> + интернет, электронных карт</a:t>
          </a:r>
          <a:endParaRPr lang="ru-RU" dirty="0"/>
        </a:p>
      </dgm:t>
    </dgm:pt>
    <dgm:pt modelId="{B7B53DE9-C587-45D2-A65F-6B9199593CF9}" type="parTrans" cxnId="{0F8DB122-7B45-4372-87DA-C30513C65A3B}">
      <dgm:prSet/>
      <dgm:spPr/>
      <dgm:t>
        <a:bodyPr/>
        <a:lstStyle/>
        <a:p>
          <a:endParaRPr lang="ru-RU"/>
        </a:p>
      </dgm:t>
    </dgm:pt>
    <dgm:pt modelId="{EB26E8AA-5E02-40D1-8984-9DBB0FF51F90}" type="sibTrans" cxnId="{0F8DB122-7B45-4372-87DA-C30513C65A3B}">
      <dgm:prSet/>
      <dgm:spPr/>
      <dgm:t>
        <a:bodyPr/>
        <a:lstStyle/>
        <a:p>
          <a:endParaRPr lang="ru-RU"/>
        </a:p>
      </dgm:t>
    </dgm:pt>
    <dgm:pt modelId="{4F1D0E14-C6C7-4946-BBA7-E0CC67F534DF}">
      <dgm:prSet phldrT="[Текст]"/>
      <dgm:spPr/>
      <dgm:t>
        <a:bodyPr/>
        <a:lstStyle/>
        <a:p>
          <a:r>
            <a:rPr lang="ru-RU" sz="1800" i="1" dirty="0" smtClean="0"/>
            <a:t>III этап – рефлексивный</a:t>
          </a:r>
          <a:r>
            <a:rPr lang="ru-RU" sz="1800" dirty="0" smtClean="0"/>
            <a:t> (первая половина декабря 2012 г.) </a:t>
          </a:r>
          <a:endParaRPr lang="ru-RU" dirty="0"/>
        </a:p>
      </dgm:t>
    </dgm:pt>
    <dgm:pt modelId="{5D7E6E58-2D15-43D3-9C04-22B0F69AC3E9}" type="parTrans" cxnId="{BE7459DC-0D36-4B0D-B8E8-1F040FC02786}">
      <dgm:prSet/>
      <dgm:spPr/>
      <dgm:t>
        <a:bodyPr/>
        <a:lstStyle/>
        <a:p>
          <a:endParaRPr lang="ru-RU"/>
        </a:p>
      </dgm:t>
    </dgm:pt>
    <dgm:pt modelId="{6675E9CE-4A3E-443A-B14F-F047C1DDB492}" type="sibTrans" cxnId="{BE7459DC-0D36-4B0D-B8E8-1F040FC02786}">
      <dgm:prSet/>
      <dgm:spPr/>
      <dgm:t>
        <a:bodyPr/>
        <a:lstStyle/>
        <a:p>
          <a:endParaRPr lang="ru-RU"/>
        </a:p>
      </dgm:t>
    </dgm:pt>
    <dgm:pt modelId="{E5D3615D-5BA7-473D-B393-EF021FFA3FAD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подведение итогов реализации проекта (конференция с презентацией материалов проекта).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A7E368A-3930-4BE5-B23E-6FBC39DF0CEC}" type="parTrans" cxnId="{3DF7DD3D-FD47-4212-8A4F-270E7E0AEA3D}">
      <dgm:prSet/>
      <dgm:spPr/>
      <dgm:t>
        <a:bodyPr/>
        <a:lstStyle/>
        <a:p>
          <a:endParaRPr lang="ru-RU"/>
        </a:p>
      </dgm:t>
    </dgm:pt>
    <dgm:pt modelId="{842B7D85-9212-4A3D-9C95-89478CD980B3}" type="sibTrans" cxnId="{3DF7DD3D-FD47-4212-8A4F-270E7E0AEA3D}">
      <dgm:prSet/>
      <dgm:spPr/>
      <dgm:t>
        <a:bodyPr/>
        <a:lstStyle/>
        <a:p>
          <a:endParaRPr lang="ru-RU"/>
        </a:p>
      </dgm:t>
    </dgm:pt>
    <dgm:pt modelId="{D4A2D9B8-1EC5-4907-B366-E0DF06E855A0}" type="pres">
      <dgm:prSet presAssocID="{C135B2AC-2FEE-41FD-854D-E27A3B18C0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CD7CF9-520A-4FA9-9C4F-0F166C42BF77}" type="pres">
      <dgm:prSet presAssocID="{4F1D0E14-C6C7-4946-BBA7-E0CC67F534DF}" presName="boxAndChildren" presStyleCnt="0"/>
      <dgm:spPr/>
    </dgm:pt>
    <dgm:pt modelId="{1356F128-3713-4119-9177-B541B3D4BC90}" type="pres">
      <dgm:prSet presAssocID="{4F1D0E14-C6C7-4946-BBA7-E0CC67F534DF}" presName="parentTextBox" presStyleLbl="node1" presStyleIdx="0" presStyleCnt="3"/>
      <dgm:spPr/>
      <dgm:t>
        <a:bodyPr/>
        <a:lstStyle/>
        <a:p>
          <a:endParaRPr lang="ru-RU"/>
        </a:p>
      </dgm:t>
    </dgm:pt>
    <dgm:pt modelId="{4482EA5D-61C2-4552-81F9-FC6577F25323}" type="pres">
      <dgm:prSet presAssocID="{4F1D0E14-C6C7-4946-BBA7-E0CC67F534DF}" presName="entireBox" presStyleLbl="node1" presStyleIdx="0" presStyleCnt="3"/>
      <dgm:spPr/>
      <dgm:t>
        <a:bodyPr/>
        <a:lstStyle/>
        <a:p>
          <a:endParaRPr lang="ru-RU"/>
        </a:p>
      </dgm:t>
    </dgm:pt>
    <dgm:pt modelId="{35B62347-D1FC-479D-B96C-F079B6CE9C0D}" type="pres">
      <dgm:prSet presAssocID="{4F1D0E14-C6C7-4946-BBA7-E0CC67F534DF}" presName="descendantBox" presStyleCnt="0"/>
      <dgm:spPr/>
    </dgm:pt>
    <dgm:pt modelId="{9844066E-6B42-4374-ADCC-C79ABB576892}" type="pres">
      <dgm:prSet presAssocID="{E5D3615D-5BA7-473D-B393-EF021FFA3FAD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22C75-9DED-412B-A1E9-3CB41BEC1983}" type="pres">
      <dgm:prSet presAssocID="{71A4B054-920B-408F-99A8-5F4191FA321A}" presName="sp" presStyleCnt="0"/>
      <dgm:spPr/>
    </dgm:pt>
    <dgm:pt modelId="{7E632AFF-E399-4315-B3E2-6679A7B5A855}" type="pres">
      <dgm:prSet presAssocID="{A72B0E77-3753-4791-A815-67F405CE0B2F}" presName="arrowAndChildren" presStyleCnt="0"/>
      <dgm:spPr/>
    </dgm:pt>
    <dgm:pt modelId="{2B96683D-11E1-4883-9BA7-CBCB8E30B617}" type="pres">
      <dgm:prSet presAssocID="{A72B0E77-3753-4791-A815-67F405CE0B2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B396FC5-9565-4AAF-872D-5CE05F3210E5}" type="pres">
      <dgm:prSet presAssocID="{A72B0E77-3753-4791-A815-67F405CE0B2F}" presName="arrow" presStyleLbl="node1" presStyleIdx="1" presStyleCnt="3"/>
      <dgm:spPr/>
      <dgm:t>
        <a:bodyPr/>
        <a:lstStyle/>
        <a:p>
          <a:endParaRPr lang="ru-RU"/>
        </a:p>
      </dgm:t>
    </dgm:pt>
    <dgm:pt modelId="{3CEEC794-0C01-49FC-BAF2-F0180E3B733A}" type="pres">
      <dgm:prSet presAssocID="{A72B0E77-3753-4791-A815-67F405CE0B2F}" presName="descendantArrow" presStyleCnt="0"/>
      <dgm:spPr/>
    </dgm:pt>
    <dgm:pt modelId="{778D376F-A95D-4BE3-A610-6755C5D1BD03}" type="pres">
      <dgm:prSet presAssocID="{FC86F642-A115-4024-BF90-71CB2E047EDB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B6A2A-E804-46DC-B9CF-63890A906A11}" type="pres">
      <dgm:prSet presAssocID="{7C0F753A-03EF-41B7-9D6E-485F61C34693}" presName="sp" presStyleCnt="0"/>
      <dgm:spPr/>
    </dgm:pt>
    <dgm:pt modelId="{1B5CD528-39B2-45FD-9120-2AA58FE7B0BF}" type="pres">
      <dgm:prSet presAssocID="{F427FC3A-FC10-4858-80A5-CED830467312}" presName="arrowAndChildren" presStyleCnt="0"/>
      <dgm:spPr/>
    </dgm:pt>
    <dgm:pt modelId="{CE73DBD1-EC01-4C2C-B612-3BBAEB6E5D6B}" type="pres">
      <dgm:prSet presAssocID="{F427FC3A-FC10-4858-80A5-CED83046731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2740A77-95A7-4536-BBAF-B2FA626F3854}" type="pres">
      <dgm:prSet presAssocID="{F427FC3A-FC10-4858-80A5-CED830467312}" presName="arrow" presStyleLbl="node1" presStyleIdx="2" presStyleCnt="3" custLinFactNeighborX="388" custLinFactNeighborY="-3688"/>
      <dgm:spPr/>
      <dgm:t>
        <a:bodyPr/>
        <a:lstStyle/>
        <a:p>
          <a:endParaRPr lang="ru-RU"/>
        </a:p>
      </dgm:t>
    </dgm:pt>
    <dgm:pt modelId="{FBF5FC20-5E9C-4DD3-BFAD-5B913E67C2F2}" type="pres">
      <dgm:prSet presAssocID="{F427FC3A-FC10-4858-80A5-CED830467312}" presName="descendantArrow" presStyleCnt="0"/>
      <dgm:spPr/>
    </dgm:pt>
    <dgm:pt modelId="{3404563E-8C93-438D-B79D-F093A60895DC}" type="pres">
      <dgm:prSet presAssocID="{49157FA4-4A49-4166-A29A-06C50E9836E9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A5B41A-11AC-483B-8BA6-4DC47C51FACF}" type="presOf" srcId="{FC86F642-A115-4024-BF90-71CB2E047EDB}" destId="{778D376F-A95D-4BE3-A610-6755C5D1BD03}" srcOrd="0" destOrd="0" presId="urn:microsoft.com/office/officeart/2005/8/layout/process4"/>
    <dgm:cxn modelId="{BE7459DC-0D36-4B0D-B8E8-1F040FC02786}" srcId="{C135B2AC-2FEE-41FD-854D-E27A3B18C023}" destId="{4F1D0E14-C6C7-4946-BBA7-E0CC67F534DF}" srcOrd="2" destOrd="0" parTransId="{5D7E6E58-2D15-43D3-9C04-22B0F69AC3E9}" sibTransId="{6675E9CE-4A3E-443A-B14F-F047C1DDB492}"/>
    <dgm:cxn modelId="{AC46F65E-9788-420B-8098-2F35EB67F8E7}" srcId="{C135B2AC-2FEE-41FD-854D-E27A3B18C023}" destId="{A72B0E77-3753-4791-A815-67F405CE0B2F}" srcOrd="1" destOrd="0" parTransId="{CE20CC51-82B2-408B-B9D2-64D17E266D6F}" sibTransId="{71A4B054-920B-408F-99A8-5F4191FA321A}"/>
    <dgm:cxn modelId="{76FF5A86-4D12-4A83-B2FC-42A4689EF08E}" type="presOf" srcId="{E5D3615D-5BA7-473D-B393-EF021FFA3FAD}" destId="{9844066E-6B42-4374-ADCC-C79ABB576892}" srcOrd="0" destOrd="0" presId="urn:microsoft.com/office/officeart/2005/8/layout/process4"/>
    <dgm:cxn modelId="{3EE9F36B-C8BB-47FF-886D-9FF849EC331A}" srcId="{F427FC3A-FC10-4858-80A5-CED830467312}" destId="{49157FA4-4A49-4166-A29A-06C50E9836E9}" srcOrd="0" destOrd="0" parTransId="{2A56EF69-A392-4B0B-9DDD-B2012B620B2F}" sibTransId="{A83CC3EE-761F-4216-A296-F1951233D4CF}"/>
    <dgm:cxn modelId="{1CB4DEAF-1327-4979-B6EB-9EBC3573D782}" type="presOf" srcId="{4F1D0E14-C6C7-4946-BBA7-E0CC67F534DF}" destId="{1356F128-3713-4119-9177-B541B3D4BC90}" srcOrd="0" destOrd="0" presId="urn:microsoft.com/office/officeart/2005/8/layout/process4"/>
    <dgm:cxn modelId="{52E3104A-0F23-40A8-9B55-FEA9B529F117}" type="presOf" srcId="{F427FC3A-FC10-4858-80A5-CED830467312}" destId="{CE73DBD1-EC01-4C2C-B612-3BBAEB6E5D6B}" srcOrd="0" destOrd="0" presId="urn:microsoft.com/office/officeart/2005/8/layout/process4"/>
    <dgm:cxn modelId="{09B48E8A-B532-4679-9EC5-052F873F010D}" type="presOf" srcId="{C135B2AC-2FEE-41FD-854D-E27A3B18C023}" destId="{D4A2D9B8-1EC5-4907-B366-E0DF06E855A0}" srcOrd="0" destOrd="0" presId="urn:microsoft.com/office/officeart/2005/8/layout/process4"/>
    <dgm:cxn modelId="{B464E5E5-4661-4359-899C-BE25EFE10B32}" srcId="{C135B2AC-2FEE-41FD-854D-E27A3B18C023}" destId="{F427FC3A-FC10-4858-80A5-CED830467312}" srcOrd="0" destOrd="0" parTransId="{0582B725-64B8-4F1A-929D-2B6A95603C1D}" sibTransId="{7C0F753A-03EF-41B7-9D6E-485F61C34693}"/>
    <dgm:cxn modelId="{3DF7DD3D-FD47-4212-8A4F-270E7E0AEA3D}" srcId="{4F1D0E14-C6C7-4946-BBA7-E0CC67F534DF}" destId="{E5D3615D-5BA7-473D-B393-EF021FFA3FAD}" srcOrd="0" destOrd="0" parTransId="{DA7E368A-3930-4BE5-B23E-6FBC39DF0CEC}" sibTransId="{842B7D85-9212-4A3D-9C95-89478CD980B3}"/>
    <dgm:cxn modelId="{C0557E6D-CB6D-42A7-9FE0-5982AEAA3F7D}" type="presOf" srcId="{A72B0E77-3753-4791-A815-67F405CE0B2F}" destId="{BB396FC5-9565-4AAF-872D-5CE05F3210E5}" srcOrd="1" destOrd="0" presId="urn:microsoft.com/office/officeart/2005/8/layout/process4"/>
    <dgm:cxn modelId="{9053891B-4DBF-4CC4-B492-35A3BB5A6099}" type="presOf" srcId="{49157FA4-4A49-4166-A29A-06C50E9836E9}" destId="{3404563E-8C93-438D-B79D-F093A60895DC}" srcOrd="0" destOrd="0" presId="urn:microsoft.com/office/officeart/2005/8/layout/process4"/>
    <dgm:cxn modelId="{0F8DB122-7B45-4372-87DA-C30513C65A3B}" srcId="{A72B0E77-3753-4791-A815-67F405CE0B2F}" destId="{FC86F642-A115-4024-BF90-71CB2E047EDB}" srcOrd="0" destOrd="0" parTransId="{B7B53DE9-C587-45D2-A65F-6B9199593CF9}" sibTransId="{EB26E8AA-5E02-40D1-8984-9DBB0FF51F90}"/>
    <dgm:cxn modelId="{4AEBB919-3F8D-4F11-98F6-46F929DA0F13}" type="presOf" srcId="{F427FC3A-FC10-4858-80A5-CED830467312}" destId="{E2740A77-95A7-4536-BBAF-B2FA626F3854}" srcOrd="1" destOrd="0" presId="urn:microsoft.com/office/officeart/2005/8/layout/process4"/>
    <dgm:cxn modelId="{87E3377D-45BB-41D7-BB4B-179E067B97D5}" type="presOf" srcId="{4F1D0E14-C6C7-4946-BBA7-E0CC67F534DF}" destId="{4482EA5D-61C2-4552-81F9-FC6577F25323}" srcOrd="1" destOrd="0" presId="urn:microsoft.com/office/officeart/2005/8/layout/process4"/>
    <dgm:cxn modelId="{63B4CDB1-5B99-4C05-8EA6-E22C4986B3DE}" type="presOf" srcId="{A72B0E77-3753-4791-A815-67F405CE0B2F}" destId="{2B96683D-11E1-4883-9BA7-CBCB8E30B617}" srcOrd="0" destOrd="0" presId="urn:microsoft.com/office/officeart/2005/8/layout/process4"/>
    <dgm:cxn modelId="{57D6AC6A-12BE-4D60-9FAF-43B43D743977}" type="presParOf" srcId="{D4A2D9B8-1EC5-4907-B366-E0DF06E855A0}" destId="{08CD7CF9-520A-4FA9-9C4F-0F166C42BF77}" srcOrd="0" destOrd="0" presId="urn:microsoft.com/office/officeart/2005/8/layout/process4"/>
    <dgm:cxn modelId="{635F0BEA-DAC8-49CC-8069-791614522F5C}" type="presParOf" srcId="{08CD7CF9-520A-4FA9-9C4F-0F166C42BF77}" destId="{1356F128-3713-4119-9177-B541B3D4BC90}" srcOrd="0" destOrd="0" presId="urn:microsoft.com/office/officeart/2005/8/layout/process4"/>
    <dgm:cxn modelId="{215B3A87-7318-4D15-9015-D3BBB8F52C15}" type="presParOf" srcId="{08CD7CF9-520A-4FA9-9C4F-0F166C42BF77}" destId="{4482EA5D-61C2-4552-81F9-FC6577F25323}" srcOrd="1" destOrd="0" presId="urn:microsoft.com/office/officeart/2005/8/layout/process4"/>
    <dgm:cxn modelId="{A5779F70-78B3-420E-9A5C-1E3B4E567F6C}" type="presParOf" srcId="{08CD7CF9-520A-4FA9-9C4F-0F166C42BF77}" destId="{35B62347-D1FC-479D-B96C-F079B6CE9C0D}" srcOrd="2" destOrd="0" presId="urn:microsoft.com/office/officeart/2005/8/layout/process4"/>
    <dgm:cxn modelId="{912298A3-B9A5-4C56-8413-9DC3945AA1C1}" type="presParOf" srcId="{35B62347-D1FC-479D-B96C-F079B6CE9C0D}" destId="{9844066E-6B42-4374-ADCC-C79ABB576892}" srcOrd="0" destOrd="0" presId="urn:microsoft.com/office/officeart/2005/8/layout/process4"/>
    <dgm:cxn modelId="{FFE141FC-BC64-4F38-9D32-904D7EFC5AC8}" type="presParOf" srcId="{D4A2D9B8-1EC5-4907-B366-E0DF06E855A0}" destId="{D4E22C75-9DED-412B-A1E9-3CB41BEC1983}" srcOrd="1" destOrd="0" presId="urn:microsoft.com/office/officeart/2005/8/layout/process4"/>
    <dgm:cxn modelId="{83CE236E-C499-4CB4-9A4A-39F86420C6AC}" type="presParOf" srcId="{D4A2D9B8-1EC5-4907-B366-E0DF06E855A0}" destId="{7E632AFF-E399-4315-B3E2-6679A7B5A855}" srcOrd="2" destOrd="0" presId="urn:microsoft.com/office/officeart/2005/8/layout/process4"/>
    <dgm:cxn modelId="{74451795-F650-4D49-8099-AB85F3F460EB}" type="presParOf" srcId="{7E632AFF-E399-4315-B3E2-6679A7B5A855}" destId="{2B96683D-11E1-4883-9BA7-CBCB8E30B617}" srcOrd="0" destOrd="0" presId="urn:microsoft.com/office/officeart/2005/8/layout/process4"/>
    <dgm:cxn modelId="{82063CC3-2997-4624-BD60-DFC6B547C540}" type="presParOf" srcId="{7E632AFF-E399-4315-B3E2-6679A7B5A855}" destId="{BB396FC5-9565-4AAF-872D-5CE05F3210E5}" srcOrd="1" destOrd="0" presId="urn:microsoft.com/office/officeart/2005/8/layout/process4"/>
    <dgm:cxn modelId="{B94EE6CD-5AF1-4FA9-9F1B-51D7187CDF19}" type="presParOf" srcId="{7E632AFF-E399-4315-B3E2-6679A7B5A855}" destId="{3CEEC794-0C01-49FC-BAF2-F0180E3B733A}" srcOrd="2" destOrd="0" presId="urn:microsoft.com/office/officeart/2005/8/layout/process4"/>
    <dgm:cxn modelId="{9C8324DA-5DC6-4FB5-9A1D-B9A3AB6E56D0}" type="presParOf" srcId="{3CEEC794-0C01-49FC-BAF2-F0180E3B733A}" destId="{778D376F-A95D-4BE3-A610-6755C5D1BD03}" srcOrd="0" destOrd="0" presId="urn:microsoft.com/office/officeart/2005/8/layout/process4"/>
    <dgm:cxn modelId="{204977BB-0146-40EE-8B16-42DF1392AAEE}" type="presParOf" srcId="{D4A2D9B8-1EC5-4907-B366-E0DF06E855A0}" destId="{FF1B6A2A-E804-46DC-B9CF-63890A906A11}" srcOrd="3" destOrd="0" presId="urn:microsoft.com/office/officeart/2005/8/layout/process4"/>
    <dgm:cxn modelId="{7F3AE54A-3C53-40B9-89EA-972742807CAC}" type="presParOf" srcId="{D4A2D9B8-1EC5-4907-B366-E0DF06E855A0}" destId="{1B5CD528-39B2-45FD-9120-2AA58FE7B0BF}" srcOrd="4" destOrd="0" presId="urn:microsoft.com/office/officeart/2005/8/layout/process4"/>
    <dgm:cxn modelId="{628F70D0-BB52-478B-BBA6-05696231EE52}" type="presParOf" srcId="{1B5CD528-39B2-45FD-9120-2AA58FE7B0BF}" destId="{CE73DBD1-EC01-4C2C-B612-3BBAEB6E5D6B}" srcOrd="0" destOrd="0" presId="urn:microsoft.com/office/officeart/2005/8/layout/process4"/>
    <dgm:cxn modelId="{91C26D89-1896-4A3D-9C3D-8A22D1807F41}" type="presParOf" srcId="{1B5CD528-39B2-45FD-9120-2AA58FE7B0BF}" destId="{E2740A77-95A7-4536-BBAF-B2FA626F3854}" srcOrd="1" destOrd="0" presId="urn:microsoft.com/office/officeart/2005/8/layout/process4"/>
    <dgm:cxn modelId="{53EFD4A8-566B-400F-81F9-80A62CC39E65}" type="presParOf" srcId="{1B5CD528-39B2-45FD-9120-2AA58FE7B0BF}" destId="{FBF5FC20-5E9C-4DD3-BFAD-5B913E67C2F2}" srcOrd="2" destOrd="0" presId="urn:microsoft.com/office/officeart/2005/8/layout/process4"/>
    <dgm:cxn modelId="{C899F806-A97C-43BF-83A8-AFE740B570E8}" type="presParOf" srcId="{FBF5FC20-5E9C-4DD3-BFAD-5B913E67C2F2}" destId="{3404563E-8C93-438D-B79D-F093A60895D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C91891-A38A-4794-BCE8-A98FD33C85AD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C0C42D-74F2-42E4-8ACC-35AEAF22C452}">
      <dgm:prSet phldrT="[Текст]" custT="1"/>
      <dgm:spPr/>
      <dgm:t>
        <a:bodyPr/>
        <a:lstStyle/>
        <a:p>
          <a:r>
            <a:rPr lang="ru-RU" sz="1800" dirty="0" smtClean="0"/>
            <a:t>Ожидаемые результаты</a:t>
          </a:r>
          <a:endParaRPr lang="ru-RU" sz="1800" dirty="0"/>
        </a:p>
      </dgm:t>
    </dgm:pt>
    <dgm:pt modelId="{37AE1CB2-9511-400D-9D85-2BF0DC09B8E4}" type="parTrans" cxnId="{C545077F-8DFB-46E4-9955-EF1E74CBB2EF}">
      <dgm:prSet/>
      <dgm:spPr/>
      <dgm:t>
        <a:bodyPr/>
        <a:lstStyle/>
        <a:p>
          <a:endParaRPr lang="ru-RU" sz="900"/>
        </a:p>
      </dgm:t>
    </dgm:pt>
    <dgm:pt modelId="{3DC164B8-52D5-4996-BD25-4E2CA5F0618F}" type="sibTrans" cxnId="{C545077F-8DFB-46E4-9955-EF1E74CBB2EF}">
      <dgm:prSet/>
      <dgm:spPr/>
      <dgm:t>
        <a:bodyPr/>
        <a:lstStyle/>
        <a:p>
          <a:endParaRPr lang="ru-RU" sz="900"/>
        </a:p>
      </dgm:t>
    </dgm:pt>
    <dgm:pt modelId="{B7FF77C1-FF42-4ACA-95AE-B6CBFC9D5121}">
      <dgm:prSet phldrT="[Текст]" custT="1"/>
      <dgm:spPr/>
      <dgm:t>
        <a:bodyPr/>
        <a:lstStyle/>
        <a:p>
          <a:r>
            <a:rPr lang="ru-RU" sz="1600" dirty="0" smtClean="0"/>
            <a:t>В местном сообществе</a:t>
          </a:r>
          <a:endParaRPr lang="ru-RU" sz="1600" dirty="0"/>
        </a:p>
      </dgm:t>
    </dgm:pt>
    <dgm:pt modelId="{F5C1D5D7-7259-477F-B44D-F409C7D4B0D7}" type="parTrans" cxnId="{2BAC46D2-D0C0-4AD1-8D96-8E4EEAB906FE}">
      <dgm:prSet custT="1"/>
      <dgm:spPr/>
      <dgm:t>
        <a:bodyPr/>
        <a:lstStyle/>
        <a:p>
          <a:endParaRPr lang="ru-RU" sz="900"/>
        </a:p>
      </dgm:t>
    </dgm:pt>
    <dgm:pt modelId="{21531EA7-C90C-4679-9272-39A38B0D7712}" type="sibTrans" cxnId="{2BAC46D2-D0C0-4AD1-8D96-8E4EEAB906FE}">
      <dgm:prSet/>
      <dgm:spPr/>
      <dgm:t>
        <a:bodyPr/>
        <a:lstStyle/>
        <a:p>
          <a:endParaRPr lang="ru-RU" sz="900"/>
        </a:p>
      </dgm:t>
    </dgm:pt>
    <dgm:pt modelId="{E7FF0E79-5B5F-4A12-A251-864C48CAC852}">
      <dgm:prSet phldrT="[Текст]" custT="1"/>
      <dgm:spPr/>
      <dgm:t>
        <a:bodyPr/>
        <a:lstStyle/>
        <a:p>
          <a:r>
            <a:rPr lang="ru-RU" sz="900" dirty="0" smtClean="0"/>
            <a:t>повышение уровня знаний родителей  644 учащихся о здоровье детей за счёт участия в школьной программе «Школа здоровья»</a:t>
          </a:r>
          <a:endParaRPr lang="ru-RU" sz="900" dirty="0"/>
        </a:p>
      </dgm:t>
    </dgm:pt>
    <dgm:pt modelId="{ACB3091A-A884-4219-A768-D19095F4BC97}" type="parTrans" cxnId="{3F9C7047-EEA9-4FF2-87A3-0F50A3F8E912}">
      <dgm:prSet custT="1"/>
      <dgm:spPr/>
      <dgm:t>
        <a:bodyPr/>
        <a:lstStyle/>
        <a:p>
          <a:endParaRPr lang="ru-RU" sz="900"/>
        </a:p>
      </dgm:t>
    </dgm:pt>
    <dgm:pt modelId="{62139359-0590-4526-8E88-A12F0B66F37E}" type="sibTrans" cxnId="{3F9C7047-EEA9-4FF2-87A3-0F50A3F8E912}">
      <dgm:prSet/>
      <dgm:spPr/>
      <dgm:t>
        <a:bodyPr/>
        <a:lstStyle/>
        <a:p>
          <a:endParaRPr lang="ru-RU" sz="900"/>
        </a:p>
      </dgm:t>
    </dgm:pt>
    <dgm:pt modelId="{0101AF34-43E4-458B-8572-EF4D08F531D9}">
      <dgm:prSet phldrT="[Текст]" custT="1"/>
      <dgm:spPr/>
      <dgm:t>
        <a:bodyPr/>
        <a:lstStyle/>
        <a:p>
          <a:r>
            <a:rPr lang="ru-RU" sz="1600" dirty="0" smtClean="0"/>
            <a:t>В школе</a:t>
          </a:r>
          <a:endParaRPr lang="ru-RU" sz="1600" dirty="0"/>
        </a:p>
      </dgm:t>
    </dgm:pt>
    <dgm:pt modelId="{7C688051-E7F9-4159-BA76-376BD98B1D22}" type="parTrans" cxnId="{6EEBEE28-8015-4149-9EAB-152FDEB16D70}">
      <dgm:prSet custT="1"/>
      <dgm:spPr/>
      <dgm:t>
        <a:bodyPr/>
        <a:lstStyle/>
        <a:p>
          <a:endParaRPr lang="ru-RU" sz="900"/>
        </a:p>
      </dgm:t>
    </dgm:pt>
    <dgm:pt modelId="{74CA8BE7-909A-4CAC-9163-DF8A1697FD77}" type="sibTrans" cxnId="{6EEBEE28-8015-4149-9EAB-152FDEB16D70}">
      <dgm:prSet/>
      <dgm:spPr/>
      <dgm:t>
        <a:bodyPr/>
        <a:lstStyle/>
        <a:p>
          <a:endParaRPr lang="ru-RU" sz="900"/>
        </a:p>
      </dgm:t>
    </dgm:pt>
    <dgm:pt modelId="{431510B3-7FC0-455A-873D-74F3A000FDE7}">
      <dgm:prSet custT="1"/>
      <dgm:spPr/>
      <dgm:t>
        <a:bodyPr/>
        <a:lstStyle/>
        <a:p>
          <a:r>
            <a:rPr lang="ru-RU" sz="900" dirty="0" smtClean="0"/>
            <a:t>позитивное изменение отношения родителей учащихся 644 учащихся школы и населения микрорайона к школе и её возможностям</a:t>
          </a:r>
          <a:endParaRPr lang="ru-RU" sz="900" dirty="0"/>
        </a:p>
      </dgm:t>
    </dgm:pt>
    <dgm:pt modelId="{C6366F40-457B-4CA1-B627-D7F59076A87D}" type="parTrans" cxnId="{8AAEE96F-40E3-478F-AE79-D62351C39733}">
      <dgm:prSet custT="1"/>
      <dgm:spPr/>
      <dgm:t>
        <a:bodyPr/>
        <a:lstStyle/>
        <a:p>
          <a:endParaRPr lang="ru-RU" sz="900"/>
        </a:p>
      </dgm:t>
    </dgm:pt>
    <dgm:pt modelId="{72BF37A8-3D8E-4F1C-82C2-C59DFEB3C0D6}" type="sibTrans" cxnId="{8AAEE96F-40E3-478F-AE79-D62351C39733}">
      <dgm:prSet/>
      <dgm:spPr/>
      <dgm:t>
        <a:bodyPr/>
        <a:lstStyle/>
        <a:p>
          <a:endParaRPr lang="ru-RU" sz="900"/>
        </a:p>
      </dgm:t>
    </dgm:pt>
    <dgm:pt modelId="{39CBB8A2-1E38-4199-B619-7757AAE5A77D}">
      <dgm:prSet custT="1"/>
      <dgm:spPr/>
      <dgm:t>
        <a:bodyPr/>
        <a:lstStyle/>
        <a:p>
          <a:r>
            <a:rPr lang="ru-RU" sz="900" dirty="0" smtClean="0"/>
            <a:t>накопление опыта взаимодействия с местным сообществом, изучение запросов населения к школе</a:t>
          </a:r>
          <a:endParaRPr lang="ru-RU" sz="900" dirty="0"/>
        </a:p>
      </dgm:t>
    </dgm:pt>
    <dgm:pt modelId="{ED71BE52-072F-4880-A2F2-84435C85B151}" type="parTrans" cxnId="{936D5E71-8F0C-4729-ADF4-1434C77EEE84}">
      <dgm:prSet custT="1"/>
      <dgm:spPr/>
      <dgm:t>
        <a:bodyPr/>
        <a:lstStyle/>
        <a:p>
          <a:endParaRPr lang="ru-RU" sz="900"/>
        </a:p>
      </dgm:t>
    </dgm:pt>
    <dgm:pt modelId="{B7F72B39-C2C6-40EF-ABDE-B6FF3A608582}" type="sibTrans" cxnId="{936D5E71-8F0C-4729-ADF4-1434C77EEE84}">
      <dgm:prSet/>
      <dgm:spPr/>
      <dgm:t>
        <a:bodyPr/>
        <a:lstStyle/>
        <a:p>
          <a:endParaRPr lang="ru-RU" sz="900"/>
        </a:p>
      </dgm:t>
    </dgm:pt>
    <dgm:pt modelId="{42E15567-EA8E-4792-BEBC-80D72D54D991}">
      <dgm:prSet custT="1"/>
      <dgm:spPr/>
      <dgm:t>
        <a:bodyPr/>
        <a:lstStyle/>
        <a:p>
          <a:r>
            <a:rPr lang="ru-RU" sz="900" dirty="0" smtClean="0"/>
            <a:t>расширение круга партнёров школы до 20 ОУ, включая другие школы города и области</a:t>
          </a:r>
          <a:endParaRPr lang="ru-RU" sz="900" dirty="0"/>
        </a:p>
      </dgm:t>
    </dgm:pt>
    <dgm:pt modelId="{49BDE313-DA8E-44C3-997F-DD06E676F966}" type="parTrans" cxnId="{6ADF0CA4-10FB-4DA1-8B7E-E20F729A787B}">
      <dgm:prSet custT="1"/>
      <dgm:spPr/>
      <dgm:t>
        <a:bodyPr/>
        <a:lstStyle/>
        <a:p>
          <a:endParaRPr lang="ru-RU" sz="900"/>
        </a:p>
      </dgm:t>
    </dgm:pt>
    <dgm:pt modelId="{1E9462F2-ECB1-4BCE-A5CE-20971150E7EF}" type="sibTrans" cxnId="{6ADF0CA4-10FB-4DA1-8B7E-E20F729A787B}">
      <dgm:prSet/>
      <dgm:spPr/>
      <dgm:t>
        <a:bodyPr/>
        <a:lstStyle/>
        <a:p>
          <a:endParaRPr lang="ru-RU" sz="900"/>
        </a:p>
      </dgm:t>
    </dgm:pt>
    <dgm:pt modelId="{A6D74DD9-B23D-4212-A7FB-C29F9C8863F9}">
      <dgm:prSet custT="1"/>
      <dgm:spPr/>
      <dgm:t>
        <a:bodyPr/>
        <a:lstStyle/>
        <a:p>
          <a:r>
            <a:rPr lang="ru-RU" sz="900" dirty="0" smtClean="0"/>
            <a:t>оборудование тренажерного зала, в котором будут организованы занятия для обучающихся 8-11 классов, выпускников школы, родителей – не менее 200 посещающих ежемесячно</a:t>
          </a:r>
          <a:endParaRPr lang="ru-RU" sz="900" dirty="0"/>
        </a:p>
      </dgm:t>
    </dgm:pt>
    <dgm:pt modelId="{CC5FF304-7983-415E-A5FF-260E0DBFEA08}" type="parTrans" cxnId="{325753EE-B34E-4B2D-8284-058DD5F55577}">
      <dgm:prSet custT="1"/>
      <dgm:spPr/>
      <dgm:t>
        <a:bodyPr/>
        <a:lstStyle/>
        <a:p>
          <a:endParaRPr lang="ru-RU" sz="900"/>
        </a:p>
      </dgm:t>
    </dgm:pt>
    <dgm:pt modelId="{4510649B-3977-4268-92B4-F251F381B612}" type="sibTrans" cxnId="{325753EE-B34E-4B2D-8284-058DD5F55577}">
      <dgm:prSet/>
      <dgm:spPr/>
      <dgm:t>
        <a:bodyPr/>
        <a:lstStyle/>
        <a:p>
          <a:endParaRPr lang="ru-RU" sz="900"/>
        </a:p>
      </dgm:t>
    </dgm:pt>
    <dgm:pt modelId="{EF6884EB-8BC2-44D5-9E14-7E398C4508CE}">
      <dgm:prSet custT="1"/>
      <dgm:spPr/>
      <dgm:t>
        <a:bodyPr/>
        <a:lstStyle/>
        <a:p>
          <a:r>
            <a:rPr lang="ru-RU" sz="900" dirty="0" smtClean="0"/>
            <a:t>улучшение состояния здоровья учащихся: снижение заболеваемости за счёт роста вовлечённости в занятия спортом</a:t>
          </a:r>
          <a:endParaRPr lang="ru-RU" sz="900" dirty="0"/>
        </a:p>
      </dgm:t>
    </dgm:pt>
    <dgm:pt modelId="{F62A0759-6E98-417F-81BE-CCE84EAC94F1}" type="parTrans" cxnId="{635BE55B-AEA8-48D9-B4BA-E6DD124E9FDA}">
      <dgm:prSet custT="1"/>
      <dgm:spPr/>
      <dgm:t>
        <a:bodyPr/>
        <a:lstStyle/>
        <a:p>
          <a:endParaRPr lang="ru-RU" sz="900"/>
        </a:p>
      </dgm:t>
    </dgm:pt>
    <dgm:pt modelId="{A2945D98-601A-4197-AE76-D7529A2531EF}" type="sibTrans" cxnId="{635BE55B-AEA8-48D9-B4BA-E6DD124E9FDA}">
      <dgm:prSet/>
      <dgm:spPr/>
      <dgm:t>
        <a:bodyPr/>
        <a:lstStyle/>
        <a:p>
          <a:endParaRPr lang="ru-RU" sz="900"/>
        </a:p>
      </dgm:t>
    </dgm:pt>
    <dgm:pt modelId="{9E8BC00B-4A93-444D-BEC3-5B9294C81927}">
      <dgm:prSet custT="1"/>
      <dgm:spPr/>
      <dgm:t>
        <a:bodyPr/>
        <a:lstStyle/>
        <a:p>
          <a:r>
            <a:rPr lang="ru-RU" sz="900" dirty="0" smtClean="0"/>
            <a:t>повышение качества образования в части физической культуры, снижение количества обучающихся, состоящих на учете в органах внутренних дел</a:t>
          </a:r>
          <a:endParaRPr lang="ru-RU" sz="900" dirty="0"/>
        </a:p>
      </dgm:t>
    </dgm:pt>
    <dgm:pt modelId="{A0EDEA87-FCAA-4418-912A-3B0F77F8EDA3}" type="parTrans" cxnId="{49F9E29B-0553-4750-A3BD-5B183B628C11}">
      <dgm:prSet custT="1"/>
      <dgm:spPr/>
      <dgm:t>
        <a:bodyPr/>
        <a:lstStyle/>
        <a:p>
          <a:endParaRPr lang="ru-RU" sz="900"/>
        </a:p>
      </dgm:t>
    </dgm:pt>
    <dgm:pt modelId="{D9E5697A-78E9-4B91-BABE-89CBDFC2450D}" type="sibTrans" cxnId="{49F9E29B-0553-4750-A3BD-5B183B628C11}">
      <dgm:prSet/>
      <dgm:spPr/>
      <dgm:t>
        <a:bodyPr/>
        <a:lstStyle/>
        <a:p>
          <a:endParaRPr lang="ru-RU" sz="900"/>
        </a:p>
      </dgm:t>
    </dgm:pt>
    <dgm:pt modelId="{9E558F4D-6136-45FC-B70C-6F3B29BDB9B3}">
      <dgm:prSet custT="1"/>
      <dgm:spPr/>
      <dgm:t>
        <a:bodyPr/>
        <a:lstStyle/>
        <a:p>
          <a:r>
            <a:rPr lang="ru-RU" sz="900" dirty="0" smtClean="0"/>
            <a:t>расширение возможностей для дополнительного образования детей, выпускников</a:t>
          </a:r>
          <a:endParaRPr lang="ru-RU" sz="900" dirty="0"/>
        </a:p>
      </dgm:t>
    </dgm:pt>
    <dgm:pt modelId="{CAE4D4D6-3F77-4C39-9BA4-124911E96AEE}" type="parTrans" cxnId="{7CC6100C-BB56-4536-B0E5-38F3E00AA85D}">
      <dgm:prSet custT="1"/>
      <dgm:spPr/>
      <dgm:t>
        <a:bodyPr/>
        <a:lstStyle/>
        <a:p>
          <a:endParaRPr lang="ru-RU" sz="900"/>
        </a:p>
      </dgm:t>
    </dgm:pt>
    <dgm:pt modelId="{7DE086CC-3701-4A4E-9169-94F547D39C0E}" type="sibTrans" cxnId="{7CC6100C-BB56-4536-B0E5-38F3E00AA85D}">
      <dgm:prSet/>
      <dgm:spPr/>
      <dgm:t>
        <a:bodyPr/>
        <a:lstStyle/>
        <a:p>
          <a:endParaRPr lang="ru-RU" sz="900"/>
        </a:p>
      </dgm:t>
    </dgm:pt>
    <dgm:pt modelId="{53B8F9EB-0224-4FFC-9F59-C20A3121EF61}">
      <dgm:prSet custT="1"/>
      <dgm:spPr/>
      <dgm:t>
        <a:bodyPr/>
        <a:lstStyle/>
        <a:p>
          <a:r>
            <a:rPr lang="ru-RU" sz="900" dirty="0" smtClean="0"/>
            <a:t>достижение реального ученического самоуправления, получение учащимися опыта самостоятельного управления ресурсами</a:t>
          </a:r>
          <a:endParaRPr lang="ru-RU" sz="900" dirty="0"/>
        </a:p>
      </dgm:t>
    </dgm:pt>
    <dgm:pt modelId="{3BB69FA0-4710-4201-9AD5-B68D4785D991}" type="parTrans" cxnId="{B515E7F3-9981-4C26-9A5A-4CCF868219EC}">
      <dgm:prSet custT="1"/>
      <dgm:spPr/>
      <dgm:t>
        <a:bodyPr/>
        <a:lstStyle/>
        <a:p>
          <a:endParaRPr lang="ru-RU" sz="900"/>
        </a:p>
      </dgm:t>
    </dgm:pt>
    <dgm:pt modelId="{728B403A-A00E-4C0E-A5E9-92E0B7A3A120}" type="sibTrans" cxnId="{B515E7F3-9981-4C26-9A5A-4CCF868219EC}">
      <dgm:prSet/>
      <dgm:spPr/>
      <dgm:t>
        <a:bodyPr/>
        <a:lstStyle/>
        <a:p>
          <a:endParaRPr lang="ru-RU" sz="900"/>
        </a:p>
      </dgm:t>
    </dgm:pt>
    <dgm:pt modelId="{97357DEA-6288-4A9A-B8C8-F91CD9F94D78}">
      <dgm:prSet custT="1"/>
      <dgm:spPr/>
      <dgm:t>
        <a:bodyPr/>
        <a:lstStyle/>
        <a:p>
          <a:r>
            <a:rPr lang="ru-RU" sz="900" dirty="0" smtClean="0"/>
            <a:t>повышение информированности школьников о пользе рационального питания как составной части здорового образа жизни в рамках программы «Школа здоровья»</a:t>
          </a:r>
          <a:endParaRPr lang="ru-RU" sz="900" dirty="0"/>
        </a:p>
      </dgm:t>
    </dgm:pt>
    <dgm:pt modelId="{8EACD274-8CF0-4215-94C6-CF09E11BB5ED}" type="parTrans" cxnId="{FE429F35-B84A-427B-ABC3-FACAD65FA053}">
      <dgm:prSet custT="1"/>
      <dgm:spPr/>
      <dgm:t>
        <a:bodyPr/>
        <a:lstStyle/>
        <a:p>
          <a:endParaRPr lang="ru-RU" sz="900"/>
        </a:p>
      </dgm:t>
    </dgm:pt>
    <dgm:pt modelId="{778374AB-9D3B-46BE-BD55-BBBAA678AC1E}" type="sibTrans" cxnId="{FE429F35-B84A-427B-ABC3-FACAD65FA053}">
      <dgm:prSet/>
      <dgm:spPr/>
      <dgm:t>
        <a:bodyPr/>
        <a:lstStyle/>
        <a:p>
          <a:endParaRPr lang="ru-RU" sz="900"/>
        </a:p>
      </dgm:t>
    </dgm:pt>
    <dgm:pt modelId="{64356770-AF34-4DA4-9F2F-801E19FCCD26}" type="pres">
      <dgm:prSet presAssocID="{3AC91891-A38A-4794-BCE8-A98FD33C85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297D23-90A5-4592-A17D-87D85F829FDA}" type="pres">
      <dgm:prSet presAssocID="{A4C0C42D-74F2-42E4-8ACC-35AEAF22C452}" presName="hierRoot1" presStyleCnt="0"/>
      <dgm:spPr/>
    </dgm:pt>
    <dgm:pt modelId="{5EF7D393-A052-4887-A69A-83082F6DA544}" type="pres">
      <dgm:prSet presAssocID="{A4C0C42D-74F2-42E4-8ACC-35AEAF22C452}" presName="composite" presStyleCnt="0"/>
      <dgm:spPr/>
    </dgm:pt>
    <dgm:pt modelId="{E107CCD4-0320-4965-859E-7E623EED569C}" type="pres">
      <dgm:prSet presAssocID="{A4C0C42D-74F2-42E4-8ACC-35AEAF22C452}" presName="background" presStyleLbl="node0" presStyleIdx="0" presStyleCnt="1"/>
      <dgm:spPr/>
    </dgm:pt>
    <dgm:pt modelId="{E0AC46CD-9174-43D1-A851-9685D0BE1B9B}" type="pres">
      <dgm:prSet presAssocID="{A4C0C42D-74F2-42E4-8ACC-35AEAF22C452}" presName="text" presStyleLbl="fgAcc0" presStyleIdx="0" presStyleCnt="1" custScaleX="312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B2513D-8983-4704-A329-B38FCEC31C82}" type="pres">
      <dgm:prSet presAssocID="{A4C0C42D-74F2-42E4-8ACC-35AEAF22C452}" presName="hierChild2" presStyleCnt="0"/>
      <dgm:spPr/>
    </dgm:pt>
    <dgm:pt modelId="{614B6F03-2A8E-44A4-AB94-828098659927}" type="pres">
      <dgm:prSet presAssocID="{F5C1D5D7-7259-477F-B44D-F409C7D4B0D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83E59EC-51F7-4343-88F0-CB66F587A4C3}" type="pres">
      <dgm:prSet presAssocID="{B7FF77C1-FF42-4ACA-95AE-B6CBFC9D5121}" presName="hierRoot2" presStyleCnt="0"/>
      <dgm:spPr/>
    </dgm:pt>
    <dgm:pt modelId="{E5D4F8E4-10BA-4B02-A2A1-C82C4C2A1701}" type="pres">
      <dgm:prSet presAssocID="{B7FF77C1-FF42-4ACA-95AE-B6CBFC9D5121}" presName="composite2" presStyleCnt="0"/>
      <dgm:spPr/>
    </dgm:pt>
    <dgm:pt modelId="{EF9A2F96-60B1-4DB5-B3E0-AC25B85870F4}" type="pres">
      <dgm:prSet presAssocID="{B7FF77C1-FF42-4ACA-95AE-B6CBFC9D5121}" presName="background2" presStyleLbl="node2" presStyleIdx="0" presStyleCnt="2"/>
      <dgm:spPr/>
    </dgm:pt>
    <dgm:pt modelId="{C37099BD-226A-4E6B-BE15-56B920F25007}" type="pres">
      <dgm:prSet presAssocID="{B7FF77C1-FF42-4ACA-95AE-B6CBFC9D5121}" presName="text2" presStyleLbl="fgAcc2" presStyleIdx="0" presStyleCnt="2" custScaleX="283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5CBDF2-2804-4D93-B50D-C00250076CC5}" type="pres">
      <dgm:prSet presAssocID="{B7FF77C1-FF42-4ACA-95AE-B6CBFC9D5121}" presName="hierChild3" presStyleCnt="0"/>
      <dgm:spPr/>
    </dgm:pt>
    <dgm:pt modelId="{9355BA00-1EFC-477E-8C43-CC9390473671}" type="pres">
      <dgm:prSet presAssocID="{C6366F40-457B-4CA1-B627-D7F59076A87D}" presName="Name17" presStyleLbl="parChTrans1D3" presStyleIdx="0" presStyleCnt="10"/>
      <dgm:spPr/>
      <dgm:t>
        <a:bodyPr/>
        <a:lstStyle/>
        <a:p>
          <a:endParaRPr lang="ru-RU"/>
        </a:p>
      </dgm:t>
    </dgm:pt>
    <dgm:pt modelId="{46CA0EFA-2888-4F5F-96D2-1E777A28851E}" type="pres">
      <dgm:prSet presAssocID="{431510B3-7FC0-455A-873D-74F3A000FDE7}" presName="hierRoot3" presStyleCnt="0"/>
      <dgm:spPr/>
    </dgm:pt>
    <dgm:pt modelId="{C150FBCA-9FAD-4518-A50C-9571F3505C93}" type="pres">
      <dgm:prSet presAssocID="{431510B3-7FC0-455A-873D-74F3A000FDE7}" presName="composite3" presStyleCnt="0"/>
      <dgm:spPr/>
    </dgm:pt>
    <dgm:pt modelId="{082C2E52-1988-48A1-8140-21AACF6D90AF}" type="pres">
      <dgm:prSet presAssocID="{431510B3-7FC0-455A-873D-74F3A000FDE7}" presName="background3" presStyleLbl="node3" presStyleIdx="0" presStyleCnt="10"/>
      <dgm:spPr/>
    </dgm:pt>
    <dgm:pt modelId="{4D1160F3-284F-4C2D-8254-471B13E119A9}" type="pres">
      <dgm:prSet presAssocID="{431510B3-7FC0-455A-873D-74F3A000FDE7}" presName="text3" presStyleLbl="fgAcc3" presStyleIdx="0" presStyleCnt="10" custScaleY="473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299E1E-20F9-4A1F-B87B-C2C78B8B16A1}" type="pres">
      <dgm:prSet presAssocID="{431510B3-7FC0-455A-873D-74F3A000FDE7}" presName="hierChild4" presStyleCnt="0"/>
      <dgm:spPr/>
    </dgm:pt>
    <dgm:pt modelId="{00B1D86A-B4D5-4DD1-BC91-D9A2C8C8B7C9}" type="pres">
      <dgm:prSet presAssocID="{ACB3091A-A884-4219-A768-D19095F4BC97}" presName="Name17" presStyleLbl="parChTrans1D3" presStyleIdx="1" presStyleCnt="10"/>
      <dgm:spPr/>
      <dgm:t>
        <a:bodyPr/>
        <a:lstStyle/>
        <a:p>
          <a:endParaRPr lang="ru-RU"/>
        </a:p>
      </dgm:t>
    </dgm:pt>
    <dgm:pt modelId="{722E7380-4652-472E-A28C-4A23EB579E3A}" type="pres">
      <dgm:prSet presAssocID="{E7FF0E79-5B5F-4A12-A251-864C48CAC852}" presName="hierRoot3" presStyleCnt="0"/>
      <dgm:spPr/>
    </dgm:pt>
    <dgm:pt modelId="{EDE051E7-121E-47E5-ADDB-3F536E02979C}" type="pres">
      <dgm:prSet presAssocID="{E7FF0E79-5B5F-4A12-A251-864C48CAC852}" presName="composite3" presStyleCnt="0"/>
      <dgm:spPr/>
    </dgm:pt>
    <dgm:pt modelId="{C873F816-38E6-4567-B527-1B54E301A3EA}" type="pres">
      <dgm:prSet presAssocID="{E7FF0E79-5B5F-4A12-A251-864C48CAC852}" presName="background3" presStyleLbl="node3" presStyleIdx="1" presStyleCnt="10"/>
      <dgm:spPr/>
    </dgm:pt>
    <dgm:pt modelId="{1729866C-53E9-4779-A18E-B270CF45257D}" type="pres">
      <dgm:prSet presAssocID="{E7FF0E79-5B5F-4A12-A251-864C48CAC852}" presName="text3" presStyleLbl="fgAcc3" presStyleIdx="1" presStyleCnt="10" custScaleY="476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78D1E1-A646-41CA-96D3-9901D5E568DE}" type="pres">
      <dgm:prSet presAssocID="{E7FF0E79-5B5F-4A12-A251-864C48CAC852}" presName="hierChild4" presStyleCnt="0"/>
      <dgm:spPr/>
    </dgm:pt>
    <dgm:pt modelId="{46DE0368-1C45-4134-8203-E338B43450E8}" type="pres">
      <dgm:prSet presAssocID="{49BDE313-DA8E-44C3-997F-DD06E676F966}" presName="Name17" presStyleLbl="parChTrans1D3" presStyleIdx="2" presStyleCnt="10"/>
      <dgm:spPr/>
      <dgm:t>
        <a:bodyPr/>
        <a:lstStyle/>
        <a:p>
          <a:endParaRPr lang="ru-RU"/>
        </a:p>
      </dgm:t>
    </dgm:pt>
    <dgm:pt modelId="{B6D2F720-78D3-4B16-8D1C-64EA162D914C}" type="pres">
      <dgm:prSet presAssocID="{42E15567-EA8E-4792-BEBC-80D72D54D991}" presName="hierRoot3" presStyleCnt="0"/>
      <dgm:spPr/>
    </dgm:pt>
    <dgm:pt modelId="{024C40D3-27BA-4F76-B62E-901022E352A6}" type="pres">
      <dgm:prSet presAssocID="{42E15567-EA8E-4792-BEBC-80D72D54D991}" presName="composite3" presStyleCnt="0"/>
      <dgm:spPr/>
    </dgm:pt>
    <dgm:pt modelId="{6F48EBC3-83E3-40D9-85F7-987E1685AE9C}" type="pres">
      <dgm:prSet presAssocID="{42E15567-EA8E-4792-BEBC-80D72D54D991}" presName="background3" presStyleLbl="node3" presStyleIdx="2" presStyleCnt="10"/>
      <dgm:spPr/>
    </dgm:pt>
    <dgm:pt modelId="{6BBB8512-DDA9-45D9-AFF7-60C605FE69DF}" type="pres">
      <dgm:prSet presAssocID="{42E15567-EA8E-4792-BEBC-80D72D54D991}" presName="text3" presStyleLbl="fgAcc3" presStyleIdx="2" presStyleCnt="10" custScaleY="476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DCCECF-5EB9-4349-B628-EA998D23D1AF}" type="pres">
      <dgm:prSet presAssocID="{42E15567-EA8E-4792-BEBC-80D72D54D991}" presName="hierChild4" presStyleCnt="0"/>
      <dgm:spPr/>
    </dgm:pt>
    <dgm:pt modelId="{BC13C7BF-F8D2-4E96-B59B-1D661FE42389}" type="pres">
      <dgm:prSet presAssocID="{ED71BE52-072F-4880-A2F2-84435C85B151}" presName="Name17" presStyleLbl="parChTrans1D3" presStyleIdx="3" presStyleCnt="10"/>
      <dgm:spPr/>
      <dgm:t>
        <a:bodyPr/>
        <a:lstStyle/>
        <a:p>
          <a:endParaRPr lang="ru-RU"/>
        </a:p>
      </dgm:t>
    </dgm:pt>
    <dgm:pt modelId="{CAAC9E54-DC5D-40CB-B7AC-6F96C485FD3A}" type="pres">
      <dgm:prSet presAssocID="{39CBB8A2-1E38-4199-B619-7757AAE5A77D}" presName="hierRoot3" presStyleCnt="0"/>
      <dgm:spPr/>
    </dgm:pt>
    <dgm:pt modelId="{D681983D-2D70-4D7F-B4C8-2CB49486A840}" type="pres">
      <dgm:prSet presAssocID="{39CBB8A2-1E38-4199-B619-7757AAE5A77D}" presName="composite3" presStyleCnt="0"/>
      <dgm:spPr/>
    </dgm:pt>
    <dgm:pt modelId="{1C60DC26-28B2-4316-85F4-35E8E530DFDA}" type="pres">
      <dgm:prSet presAssocID="{39CBB8A2-1E38-4199-B619-7757AAE5A77D}" presName="background3" presStyleLbl="node3" presStyleIdx="3" presStyleCnt="10"/>
      <dgm:spPr/>
    </dgm:pt>
    <dgm:pt modelId="{8E1528EE-B76D-424B-8B43-3A5D6A7AC2F2}" type="pres">
      <dgm:prSet presAssocID="{39CBB8A2-1E38-4199-B619-7757AAE5A77D}" presName="text3" presStyleLbl="fgAcc3" presStyleIdx="3" presStyleCnt="10" custScaleY="473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028D8A-3DBF-4566-BC15-6046BD9AB370}" type="pres">
      <dgm:prSet presAssocID="{39CBB8A2-1E38-4199-B619-7757AAE5A77D}" presName="hierChild4" presStyleCnt="0"/>
      <dgm:spPr/>
    </dgm:pt>
    <dgm:pt modelId="{FC00159C-4244-459B-A854-C5E833E72FE5}" type="pres">
      <dgm:prSet presAssocID="{7C688051-E7F9-4159-BA76-376BD98B1D2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8B7CEE0-A046-4416-9504-7C5C7EF92E6E}" type="pres">
      <dgm:prSet presAssocID="{0101AF34-43E4-458B-8572-EF4D08F531D9}" presName="hierRoot2" presStyleCnt="0"/>
      <dgm:spPr/>
    </dgm:pt>
    <dgm:pt modelId="{92D9D7EF-27DD-4DC7-A4FF-819579BA7595}" type="pres">
      <dgm:prSet presAssocID="{0101AF34-43E4-458B-8572-EF4D08F531D9}" presName="composite2" presStyleCnt="0"/>
      <dgm:spPr/>
    </dgm:pt>
    <dgm:pt modelId="{5600772F-1CE7-4C83-9CF8-8396B7C93089}" type="pres">
      <dgm:prSet presAssocID="{0101AF34-43E4-458B-8572-EF4D08F531D9}" presName="background2" presStyleLbl="node2" presStyleIdx="1" presStyleCnt="2"/>
      <dgm:spPr/>
    </dgm:pt>
    <dgm:pt modelId="{616E97C3-438A-44C8-A157-40190F654813}" type="pres">
      <dgm:prSet presAssocID="{0101AF34-43E4-458B-8572-EF4D08F531D9}" presName="text2" presStyleLbl="fgAcc2" presStyleIdx="1" presStyleCnt="2" custScaleX="290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69AFBF-DE59-4AA2-B2A6-6FC9B52FD58D}" type="pres">
      <dgm:prSet presAssocID="{0101AF34-43E4-458B-8572-EF4D08F531D9}" presName="hierChild3" presStyleCnt="0"/>
      <dgm:spPr/>
    </dgm:pt>
    <dgm:pt modelId="{B23C3180-C038-45F7-B44A-64DDB3735452}" type="pres">
      <dgm:prSet presAssocID="{8EACD274-8CF0-4215-94C6-CF09E11BB5ED}" presName="Name17" presStyleLbl="parChTrans1D3" presStyleIdx="4" presStyleCnt="10"/>
      <dgm:spPr/>
      <dgm:t>
        <a:bodyPr/>
        <a:lstStyle/>
        <a:p>
          <a:endParaRPr lang="ru-RU"/>
        </a:p>
      </dgm:t>
    </dgm:pt>
    <dgm:pt modelId="{97FFE993-B7A9-46E3-842A-8036EE546928}" type="pres">
      <dgm:prSet presAssocID="{97357DEA-6288-4A9A-B8C8-F91CD9F94D78}" presName="hierRoot3" presStyleCnt="0"/>
      <dgm:spPr/>
    </dgm:pt>
    <dgm:pt modelId="{E59DF496-64A9-4AF1-A1EC-AFDA37752F19}" type="pres">
      <dgm:prSet presAssocID="{97357DEA-6288-4A9A-B8C8-F91CD9F94D78}" presName="composite3" presStyleCnt="0"/>
      <dgm:spPr/>
    </dgm:pt>
    <dgm:pt modelId="{7D57B862-2844-4B19-8200-F14F992B0E73}" type="pres">
      <dgm:prSet presAssocID="{97357DEA-6288-4A9A-B8C8-F91CD9F94D78}" presName="background3" presStyleLbl="node3" presStyleIdx="4" presStyleCnt="10"/>
      <dgm:spPr/>
    </dgm:pt>
    <dgm:pt modelId="{AB69B4A0-C58C-4F8D-88A8-5A2612497FAB}" type="pres">
      <dgm:prSet presAssocID="{97357DEA-6288-4A9A-B8C8-F91CD9F94D78}" presName="text3" presStyleLbl="fgAcc3" presStyleIdx="4" presStyleCnt="10" custScaleY="507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0519CC-7E40-409D-B606-781E0940C178}" type="pres">
      <dgm:prSet presAssocID="{97357DEA-6288-4A9A-B8C8-F91CD9F94D78}" presName="hierChild4" presStyleCnt="0"/>
      <dgm:spPr/>
    </dgm:pt>
    <dgm:pt modelId="{75EA36FB-F0AE-4E08-9494-C1DBAFE1D247}" type="pres">
      <dgm:prSet presAssocID="{3BB69FA0-4710-4201-9AD5-B68D4785D991}" presName="Name17" presStyleLbl="parChTrans1D3" presStyleIdx="5" presStyleCnt="10"/>
      <dgm:spPr/>
      <dgm:t>
        <a:bodyPr/>
        <a:lstStyle/>
        <a:p>
          <a:endParaRPr lang="ru-RU"/>
        </a:p>
      </dgm:t>
    </dgm:pt>
    <dgm:pt modelId="{79ECFBDB-0A44-454C-BB8C-A82C222C5B88}" type="pres">
      <dgm:prSet presAssocID="{53B8F9EB-0224-4FFC-9F59-C20A3121EF61}" presName="hierRoot3" presStyleCnt="0"/>
      <dgm:spPr/>
    </dgm:pt>
    <dgm:pt modelId="{9660CAE8-2148-4FEE-90B7-C621FE13A4FB}" type="pres">
      <dgm:prSet presAssocID="{53B8F9EB-0224-4FFC-9F59-C20A3121EF61}" presName="composite3" presStyleCnt="0"/>
      <dgm:spPr/>
    </dgm:pt>
    <dgm:pt modelId="{CE5B69D3-FD0D-4161-801C-1ED4482C2EA5}" type="pres">
      <dgm:prSet presAssocID="{53B8F9EB-0224-4FFC-9F59-C20A3121EF61}" presName="background3" presStyleLbl="node3" presStyleIdx="5" presStyleCnt="10"/>
      <dgm:spPr/>
    </dgm:pt>
    <dgm:pt modelId="{EEA80FA9-8285-44B7-BA2E-C58A59B0DD94}" type="pres">
      <dgm:prSet presAssocID="{53B8F9EB-0224-4FFC-9F59-C20A3121EF61}" presName="text3" presStyleLbl="fgAcc3" presStyleIdx="5" presStyleCnt="10" custScaleY="504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835EEA-267C-486B-BB00-9BCA05738608}" type="pres">
      <dgm:prSet presAssocID="{53B8F9EB-0224-4FFC-9F59-C20A3121EF61}" presName="hierChild4" presStyleCnt="0"/>
      <dgm:spPr/>
    </dgm:pt>
    <dgm:pt modelId="{D853E4C5-CA6D-4E5F-891A-4E49E48879CD}" type="pres">
      <dgm:prSet presAssocID="{CAE4D4D6-3F77-4C39-9BA4-124911E96AEE}" presName="Name17" presStyleLbl="parChTrans1D3" presStyleIdx="6" presStyleCnt="10"/>
      <dgm:spPr/>
      <dgm:t>
        <a:bodyPr/>
        <a:lstStyle/>
        <a:p>
          <a:endParaRPr lang="ru-RU"/>
        </a:p>
      </dgm:t>
    </dgm:pt>
    <dgm:pt modelId="{AD46EFF5-5382-4741-8E47-8E3A4C97D123}" type="pres">
      <dgm:prSet presAssocID="{9E558F4D-6136-45FC-B70C-6F3B29BDB9B3}" presName="hierRoot3" presStyleCnt="0"/>
      <dgm:spPr/>
    </dgm:pt>
    <dgm:pt modelId="{497D624D-24AD-4023-87BA-8675EF15CDB5}" type="pres">
      <dgm:prSet presAssocID="{9E558F4D-6136-45FC-B70C-6F3B29BDB9B3}" presName="composite3" presStyleCnt="0"/>
      <dgm:spPr/>
    </dgm:pt>
    <dgm:pt modelId="{9CE13AA4-70BF-422E-BB26-FD8903A02042}" type="pres">
      <dgm:prSet presAssocID="{9E558F4D-6136-45FC-B70C-6F3B29BDB9B3}" presName="background3" presStyleLbl="node3" presStyleIdx="6" presStyleCnt="10"/>
      <dgm:spPr/>
    </dgm:pt>
    <dgm:pt modelId="{89832C25-A353-4A6B-BDC1-B9428B032849}" type="pres">
      <dgm:prSet presAssocID="{9E558F4D-6136-45FC-B70C-6F3B29BDB9B3}" presName="text3" presStyleLbl="fgAcc3" presStyleIdx="6" presStyleCnt="10" custScaleY="504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614A60-57DF-4226-BBC4-E7C62D8E561B}" type="pres">
      <dgm:prSet presAssocID="{9E558F4D-6136-45FC-B70C-6F3B29BDB9B3}" presName="hierChild4" presStyleCnt="0"/>
      <dgm:spPr/>
    </dgm:pt>
    <dgm:pt modelId="{C273BA98-93A7-4B36-A436-257756B660D7}" type="pres">
      <dgm:prSet presAssocID="{A0EDEA87-FCAA-4418-912A-3B0F77F8EDA3}" presName="Name17" presStyleLbl="parChTrans1D3" presStyleIdx="7" presStyleCnt="10"/>
      <dgm:spPr/>
      <dgm:t>
        <a:bodyPr/>
        <a:lstStyle/>
        <a:p>
          <a:endParaRPr lang="ru-RU"/>
        </a:p>
      </dgm:t>
    </dgm:pt>
    <dgm:pt modelId="{4F2C0BA3-2B40-4A87-BEE7-3432E93837F1}" type="pres">
      <dgm:prSet presAssocID="{9E8BC00B-4A93-444D-BEC3-5B9294C81927}" presName="hierRoot3" presStyleCnt="0"/>
      <dgm:spPr/>
    </dgm:pt>
    <dgm:pt modelId="{DF095FE1-23B1-4B75-8613-231CA761C60A}" type="pres">
      <dgm:prSet presAssocID="{9E8BC00B-4A93-444D-BEC3-5B9294C81927}" presName="composite3" presStyleCnt="0"/>
      <dgm:spPr/>
    </dgm:pt>
    <dgm:pt modelId="{8F61CFB8-6D13-4601-A35F-C4DA3C7E2250}" type="pres">
      <dgm:prSet presAssocID="{9E8BC00B-4A93-444D-BEC3-5B9294C81927}" presName="background3" presStyleLbl="node3" presStyleIdx="7" presStyleCnt="10"/>
      <dgm:spPr/>
    </dgm:pt>
    <dgm:pt modelId="{5EF64601-7E4D-4A98-90FE-6FAE08830268}" type="pres">
      <dgm:prSet presAssocID="{9E8BC00B-4A93-444D-BEC3-5B9294C81927}" presName="text3" presStyleLbl="fgAcc3" presStyleIdx="7" presStyleCnt="10" custScaleY="504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583FDB-31D7-4170-AE79-941011C1F00C}" type="pres">
      <dgm:prSet presAssocID="{9E8BC00B-4A93-444D-BEC3-5B9294C81927}" presName="hierChild4" presStyleCnt="0"/>
      <dgm:spPr/>
    </dgm:pt>
    <dgm:pt modelId="{3F71C70B-2838-4527-B4A9-4FD0C372DB2E}" type="pres">
      <dgm:prSet presAssocID="{F62A0759-6E98-417F-81BE-CCE84EAC94F1}" presName="Name17" presStyleLbl="parChTrans1D3" presStyleIdx="8" presStyleCnt="10"/>
      <dgm:spPr/>
      <dgm:t>
        <a:bodyPr/>
        <a:lstStyle/>
        <a:p>
          <a:endParaRPr lang="ru-RU"/>
        </a:p>
      </dgm:t>
    </dgm:pt>
    <dgm:pt modelId="{F480D3AD-8C68-4774-94A1-84FBA600ABC0}" type="pres">
      <dgm:prSet presAssocID="{EF6884EB-8BC2-44D5-9E14-7E398C4508CE}" presName="hierRoot3" presStyleCnt="0"/>
      <dgm:spPr/>
    </dgm:pt>
    <dgm:pt modelId="{EDFF4047-0127-4D5E-8A6B-8C62ADC98D79}" type="pres">
      <dgm:prSet presAssocID="{EF6884EB-8BC2-44D5-9E14-7E398C4508CE}" presName="composite3" presStyleCnt="0"/>
      <dgm:spPr/>
    </dgm:pt>
    <dgm:pt modelId="{8B547D83-7C86-4FA0-9381-EFC2549DD84B}" type="pres">
      <dgm:prSet presAssocID="{EF6884EB-8BC2-44D5-9E14-7E398C4508CE}" presName="background3" presStyleLbl="node3" presStyleIdx="8" presStyleCnt="10"/>
      <dgm:spPr/>
    </dgm:pt>
    <dgm:pt modelId="{4353984A-0A21-4E33-9834-D42BD004A4A4}" type="pres">
      <dgm:prSet presAssocID="{EF6884EB-8BC2-44D5-9E14-7E398C4508CE}" presName="text3" presStyleLbl="fgAcc3" presStyleIdx="8" presStyleCnt="10" custScaleY="501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F698C0-D2CB-4F17-B2AE-7456AA809728}" type="pres">
      <dgm:prSet presAssocID="{EF6884EB-8BC2-44D5-9E14-7E398C4508CE}" presName="hierChild4" presStyleCnt="0"/>
      <dgm:spPr/>
    </dgm:pt>
    <dgm:pt modelId="{239DAC5B-B889-478D-902D-5FA59FA8AA64}" type="pres">
      <dgm:prSet presAssocID="{CC5FF304-7983-415E-A5FF-260E0DBFEA08}" presName="Name17" presStyleLbl="parChTrans1D3" presStyleIdx="9" presStyleCnt="10"/>
      <dgm:spPr/>
      <dgm:t>
        <a:bodyPr/>
        <a:lstStyle/>
        <a:p>
          <a:endParaRPr lang="ru-RU"/>
        </a:p>
      </dgm:t>
    </dgm:pt>
    <dgm:pt modelId="{BFD226B3-28F8-4798-A2B6-8184AC3F1BA5}" type="pres">
      <dgm:prSet presAssocID="{A6D74DD9-B23D-4212-A7FB-C29F9C8863F9}" presName="hierRoot3" presStyleCnt="0"/>
      <dgm:spPr/>
    </dgm:pt>
    <dgm:pt modelId="{3A1AB8D5-7118-4E5E-8C95-C374E8A8684C}" type="pres">
      <dgm:prSet presAssocID="{A6D74DD9-B23D-4212-A7FB-C29F9C8863F9}" presName="composite3" presStyleCnt="0"/>
      <dgm:spPr/>
    </dgm:pt>
    <dgm:pt modelId="{96CCE0F0-2F16-493A-920D-FAEBAE26DEDB}" type="pres">
      <dgm:prSet presAssocID="{A6D74DD9-B23D-4212-A7FB-C29F9C8863F9}" presName="background3" presStyleLbl="node3" presStyleIdx="9" presStyleCnt="10"/>
      <dgm:spPr/>
    </dgm:pt>
    <dgm:pt modelId="{5B0D95CA-9CD7-4B4C-B9AE-BA8BDD5E7E6F}" type="pres">
      <dgm:prSet presAssocID="{A6D74DD9-B23D-4212-A7FB-C29F9C8863F9}" presName="text3" presStyleLbl="fgAcc3" presStyleIdx="9" presStyleCnt="10" custScaleY="566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B09C7E-0F15-4381-895E-B431F29ABA2A}" type="pres">
      <dgm:prSet presAssocID="{A6D74DD9-B23D-4212-A7FB-C29F9C8863F9}" presName="hierChild4" presStyleCnt="0"/>
      <dgm:spPr/>
    </dgm:pt>
  </dgm:ptLst>
  <dgm:cxnLst>
    <dgm:cxn modelId="{FE429F35-B84A-427B-ABC3-FACAD65FA053}" srcId="{0101AF34-43E4-458B-8572-EF4D08F531D9}" destId="{97357DEA-6288-4A9A-B8C8-F91CD9F94D78}" srcOrd="0" destOrd="0" parTransId="{8EACD274-8CF0-4215-94C6-CF09E11BB5ED}" sibTransId="{778374AB-9D3B-46BE-BD55-BBBAA678AC1E}"/>
    <dgm:cxn modelId="{3FF7907E-E042-43C1-8A8B-A2A9787C6E94}" type="presOf" srcId="{8EACD274-8CF0-4215-94C6-CF09E11BB5ED}" destId="{B23C3180-C038-45F7-B44A-64DDB3735452}" srcOrd="0" destOrd="0" presId="urn:microsoft.com/office/officeart/2005/8/layout/hierarchy1"/>
    <dgm:cxn modelId="{6D2C39EC-EAD0-4620-A10B-906F6A288550}" type="presOf" srcId="{42E15567-EA8E-4792-BEBC-80D72D54D991}" destId="{6BBB8512-DDA9-45D9-AFF7-60C605FE69DF}" srcOrd="0" destOrd="0" presId="urn:microsoft.com/office/officeart/2005/8/layout/hierarchy1"/>
    <dgm:cxn modelId="{2E3BACC8-20FC-46E7-9879-3249AAECCA7D}" type="presOf" srcId="{97357DEA-6288-4A9A-B8C8-F91CD9F94D78}" destId="{AB69B4A0-C58C-4F8D-88A8-5A2612497FAB}" srcOrd="0" destOrd="0" presId="urn:microsoft.com/office/officeart/2005/8/layout/hierarchy1"/>
    <dgm:cxn modelId="{936D5E71-8F0C-4729-ADF4-1434C77EEE84}" srcId="{B7FF77C1-FF42-4ACA-95AE-B6CBFC9D5121}" destId="{39CBB8A2-1E38-4199-B619-7757AAE5A77D}" srcOrd="3" destOrd="0" parTransId="{ED71BE52-072F-4880-A2F2-84435C85B151}" sibTransId="{B7F72B39-C2C6-40EF-ABDE-B6FF3A608582}"/>
    <dgm:cxn modelId="{325753EE-B34E-4B2D-8284-058DD5F55577}" srcId="{0101AF34-43E4-458B-8572-EF4D08F531D9}" destId="{A6D74DD9-B23D-4212-A7FB-C29F9C8863F9}" srcOrd="5" destOrd="0" parTransId="{CC5FF304-7983-415E-A5FF-260E0DBFEA08}" sibTransId="{4510649B-3977-4268-92B4-F251F381B612}"/>
    <dgm:cxn modelId="{F9A3839A-AD01-4FF7-9D12-FD556B8FEDEB}" type="presOf" srcId="{CAE4D4D6-3F77-4C39-9BA4-124911E96AEE}" destId="{D853E4C5-CA6D-4E5F-891A-4E49E48879CD}" srcOrd="0" destOrd="0" presId="urn:microsoft.com/office/officeart/2005/8/layout/hierarchy1"/>
    <dgm:cxn modelId="{D3A772E1-A61E-4283-9EA8-F80FEE19B3D0}" type="presOf" srcId="{E7FF0E79-5B5F-4A12-A251-864C48CAC852}" destId="{1729866C-53E9-4779-A18E-B270CF45257D}" srcOrd="0" destOrd="0" presId="urn:microsoft.com/office/officeart/2005/8/layout/hierarchy1"/>
    <dgm:cxn modelId="{A0771C6E-69F7-4085-904C-E946BD27EF49}" type="presOf" srcId="{B7FF77C1-FF42-4ACA-95AE-B6CBFC9D5121}" destId="{C37099BD-226A-4E6B-BE15-56B920F25007}" srcOrd="0" destOrd="0" presId="urn:microsoft.com/office/officeart/2005/8/layout/hierarchy1"/>
    <dgm:cxn modelId="{802911C4-811D-4EF3-93AD-945C6AFFEE32}" type="presOf" srcId="{53B8F9EB-0224-4FFC-9F59-C20A3121EF61}" destId="{EEA80FA9-8285-44B7-BA2E-C58A59B0DD94}" srcOrd="0" destOrd="0" presId="urn:microsoft.com/office/officeart/2005/8/layout/hierarchy1"/>
    <dgm:cxn modelId="{8C9748BA-F56B-4D71-AB95-D41E14DD1C2E}" type="presOf" srcId="{431510B3-7FC0-455A-873D-74F3A000FDE7}" destId="{4D1160F3-284F-4C2D-8254-471B13E119A9}" srcOrd="0" destOrd="0" presId="urn:microsoft.com/office/officeart/2005/8/layout/hierarchy1"/>
    <dgm:cxn modelId="{6ADF0CA4-10FB-4DA1-8B7E-E20F729A787B}" srcId="{B7FF77C1-FF42-4ACA-95AE-B6CBFC9D5121}" destId="{42E15567-EA8E-4792-BEBC-80D72D54D991}" srcOrd="2" destOrd="0" parTransId="{49BDE313-DA8E-44C3-997F-DD06E676F966}" sibTransId="{1E9462F2-ECB1-4BCE-A5CE-20971150E7EF}"/>
    <dgm:cxn modelId="{3F9C7047-EEA9-4FF2-87A3-0F50A3F8E912}" srcId="{B7FF77C1-FF42-4ACA-95AE-B6CBFC9D5121}" destId="{E7FF0E79-5B5F-4A12-A251-864C48CAC852}" srcOrd="1" destOrd="0" parTransId="{ACB3091A-A884-4219-A768-D19095F4BC97}" sibTransId="{62139359-0590-4526-8E88-A12F0B66F37E}"/>
    <dgm:cxn modelId="{49F9E29B-0553-4750-A3BD-5B183B628C11}" srcId="{0101AF34-43E4-458B-8572-EF4D08F531D9}" destId="{9E8BC00B-4A93-444D-BEC3-5B9294C81927}" srcOrd="3" destOrd="0" parTransId="{A0EDEA87-FCAA-4418-912A-3B0F77F8EDA3}" sibTransId="{D9E5697A-78E9-4B91-BABE-89CBDFC2450D}"/>
    <dgm:cxn modelId="{F51C9C43-D3AF-4087-A672-E3EC0A6C6F3B}" type="presOf" srcId="{9E8BC00B-4A93-444D-BEC3-5B9294C81927}" destId="{5EF64601-7E4D-4A98-90FE-6FAE08830268}" srcOrd="0" destOrd="0" presId="urn:microsoft.com/office/officeart/2005/8/layout/hierarchy1"/>
    <dgm:cxn modelId="{2E04B5B5-2749-44E0-8F21-42E003B57F22}" type="presOf" srcId="{F5C1D5D7-7259-477F-B44D-F409C7D4B0D7}" destId="{614B6F03-2A8E-44A4-AB94-828098659927}" srcOrd="0" destOrd="0" presId="urn:microsoft.com/office/officeart/2005/8/layout/hierarchy1"/>
    <dgm:cxn modelId="{5D4B3919-A3E8-4257-8CD4-D7419345BEC2}" type="presOf" srcId="{A6D74DD9-B23D-4212-A7FB-C29F9C8863F9}" destId="{5B0D95CA-9CD7-4B4C-B9AE-BA8BDD5E7E6F}" srcOrd="0" destOrd="0" presId="urn:microsoft.com/office/officeart/2005/8/layout/hierarchy1"/>
    <dgm:cxn modelId="{604587FD-5C43-4ED3-B7E5-A4760D72B654}" type="presOf" srcId="{ACB3091A-A884-4219-A768-D19095F4BC97}" destId="{00B1D86A-B4D5-4DD1-BC91-D9A2C8C8B7C9}" srcOrd="0" destOrd="0" presId="urn:microsoft.com/office/officeart/2005/8/layout/hierarchy1"/>
    <dgm:cxn modelId="{AD4C4976-1C23-4CFF-B9F8-686C931018D9}" type="presOf" srcId="{ED71BE52-072F-4880-A2F2-84435C85B151}" destId="{BC13C7BF-F8D2-4E96-B59B-1D661FE42389}" srcOrd="0" destOrd="0" presId="urn:microsoft.com/office/officeart/2005/8/layout/hierarchy1"/>
    <dgm:cxn modelId="{34F6CF8B-C35E-4A43-A975-DF44D72B101C}" type="presOf" srcId="{3AC91891-A38A-4794-BCE8-A98FD33C85AD}" destId="{64356770-AF34-4DA4-9F2F-801E19FCCD26}" srcOrd="0" destOrd="0" presId="urn:microsoft.com/office/officeart/2005/8/layout/hierarchy1"/>
    <dgm:cxn modelId="{6C9051E1-2660-4098-877B-64E7FEDF0DEE}" type="presOf" srcId="{49BDE313-DA8E-44C3-997F-DD06E676F966}" destId="{46DE0368-1C45-4134-8203-E338B43450E8}" srcOrd="0" destOrd="0" presId="urn:microsoft.com/office/officeart/2005/8/layout/hierarchy1"/>
    <dgm:cxn modelId="{6EEBEE28-8015-4149-9EAB-152FDEB16D70}" srcId="{A4C0C42D-74F2-42E4-8ACC-35AEAF22C452}" destId="{0101AF34-43E4-458B-8572-EF4D08F531D9}" srcOrd="1" destOrd="0" parTransId="{7C688051-E7F9-4159-BA76-376BD98B1D22}" sibTransId="{74CA8BE7-909A-4CAC-9163-DF8A1697FD77}"/>
    <dgm:cxn modelId="{7CC6100C-BB56-4536-B0E5-38F3E00AA85D}" srcId="{0101AF34-43E4-458B-8572-EF4D08F531D9}" destId="{9E558F4D-6136-45FC-B70C-6F3B29BDB9B3}" srcOrd="2" destOrd="0" parTransId="{CAE4D4D6-3F77-4C39-9BA4-124911E96AEE}" sibTransId="{7DE086CC-3701-4A4E-9169-94F547D39C0E}"/>
    <dgm:cxn modelId="{635BE55B-AEA8-48D9-B4BA-E6DD124E9FDA}" srcId="{0101AF34-43E4-458B-8572-EF4D08F531D9}" destId="{EF6884EB-8BC2-44D5-9E14-7E398C4508CE}" srcOrd="4" destOrd="0" parTransId="{F62A0759-6E98-417F-81BE-CCE84EAC94F1}" sibTransId="{A2945D98-601A-4197-AE76-D7529A2531EF}"/>
    <dgm:cxn modelId="{3C2A0521-B5D2-4E35-A4F0-FB166A8F3B91}" type="presOf" srcId="{A0EDEA87-FCAA-4418-912A-3B0F77F8EDA3}" destId="{C273BA98-93A7-4B36-A436-257756B660D7}" srcOrd="0" destOrd="0" presId="urn:microsoft.com/office/officeart/2005/8/layout/hierarchy1"/>
    <dgm:cxn modelId="{0EFCED72-6746-4C88-AB08-C109A0A039BC}" type="presOf" srcId="{39CBB8A2-1E38-4199-B619-7757AAE5A77D}" destId="{8E1528EE-B76D-424B-8B43-3A5D6A7AC2F2}" srcOrd="0" destOrd="0" presId="urn:microsoft.com/office/officeart/2005/8/layout/hierarchy1"/>
    <dgm:cxn modelId="{F98CF4C8-6BA2-4023-B032-264263AF6D97}" type="presOf" srcId="{CC5FF304-7983-415E-A5FF-260E0DBFEA08}" destId="{239DAC5B-B889-478D-902D-5FA59FA8AA64}" srcOrd="0" destOrd="0" presId="urn:microsoft.com/office/officeart/2005/8/layout/hierarchy1"/>
    <dgm:cxn modelId="{814710F7-82C6-4C83-8207-DA2780B5BB71}" type="presOf" srcId="{EF6884EB-8BC2-44D5-9E14-7E398C4508CE}" destId="{4353984A-0A21-4E33-9834-D42BD004A4A4}" srcOrd="0" destOrd="0" presId="urn:microsoft.com/office/officeart/2005/8/layout/hierarchy1"/>
    <dgm:cxn modelId="{DC7BCD51-819C-4A39-B640-5791B0DFBC9E}" type="presOf" srcId="{A4C0C42D-74F2-42E4-8ACC-35AEAF22C452}" destId="{E0AC46CD-9174-43D1-A851-9685D0BE1B9B}" srcOrd="0" destOrd="0" presId="urn:microsoft.com/office/officeart/2005/8/layout/hierarchy1"/>
    <dgm:cxn modelId="{B515E7F3-9981-4C26-9A5A-4CCF868219EC}" srcId="{0101AF34-43E4-458B-8572-EF4D08F531D9}" destId="{53B8F9EB-0224-4FFC-9F59-C20A3121EF61}" srcOrd="1" destOrd="0" parTransId="{3BB69FA0-4710-4201-9AD5-B68D4785D991}" sibTransId="{728B403A-A00E-4C0E-A5E9-92E0B7A3A120}"/>
    <dgm:cxn modelId="{3533AC7B-ACB5-4519-8246-24BD4BC5CCEA}" type="presOf" srcId="{9E558F4D-6136-45FC-B70C-6F3B29BDB9B3}" destId="{89832C25-A353-4A6B-BDC1-B9428B032849}" srcOrd="0" destOrd="0" presId="urn:microsoft.com/office/officeart/2005/8/layout/hierarchy1"/>
    <dgm:cxn modelId="{C545077F-8DFB-46E4-9955-EF1E74CBB2EF}" srcId="{3AC91891-A38A-4794-BCE8-A98FD33C85AD}" destId="{A4C0C42D-74F2-42E4-8ACC-35AEAF22C452}" srcOrd="0" destOrd="0" parTransId="{37AE1CB2-9511-400D-9D85-2BF0DC09B8E4}" sibTransId="{3DC164B8-52D5-4996-BD25-4E2CA5F0618F}"/>
    <dgm:cxn modelId="{8AAEE96F-40E3-478F-AE79-D62351C39733}" srcId="{B7FF77C1-FF42-4ACA-95AE-B6CBFC9D5121}" destId="{431510B3-7FC0-455A-873D-74F3A000FDE7}" srcOrd="0" destOrd="0" parTransId="{C6366F40-457B-4CA1-B627-D7F59076A87D}" sibTransId="{72BF37A8-3D8E-4F1C-82C2-C59DFEB3C0D6}"/>
    <dgm:cxn modelId="{0EF40B07-E5EA-4A68-AB3F-41A7335DF5B4}" type="presOf" srcId="{7C688051-E7F9-4159-BA76-376BD98B1D22}" destId="{FC00159C-4244-459B-A854-C5E833E72FE5}" srcOrd="0" destOrd="0" presId="urn:microsoft.com/office/officeart/2005/8/layout/hierarchy1"/>
    <dgm:cxn modelId="{ACE81E98-E914-4358-889D-A9B916EA2123}" type="presOf" srcId="{0101AF34-43E4-458B-8572-EF4D08F531D9}" destId="{616E97C3-438A-44C8-A157-40190F654813}" srcOrd="0" destOrd="0" presId="urn:microsoft.com/office/officeart/2005/8/layout/hierarchy1"/>
    <dgm:cxn modelId="{B023E408-C182-49B1-9D39-B76000CED648}" type="presOf" srcId="{3BB69FA0-4710-4201-9AD5-B68D4785D991}" destId="{75EA36FB-F0AE-4E08-9494-C1DBAFE1D247}" srcOrd="0" destOrd="0" presId="urn:microsoft.com/office/officeart/2005/8/layout/hierarchy1"/>
    <dgm:cxn modelId="{ADAE8D23-3443-439C-A972-6DAA9466CBBC}" type="presOf" srcId="{C6366F40-457B-4CA1-B627-D7F59076A87D}" destId="{9355BA00-1EFC-477E-8C43-CC9390473671}" srcOrd="0" destOrd="0" presId="urn:microsoft.com/office/officeart/2005/8/layout/hierarchy1"/>
    <dgm:cxn modelId="{2BAC46D2-D0C0-4AD1-8D96-8E4EEAB906FE}" srcId="{A4C0C42D-74F2-42E4-8ACC-35AEAF22C452}" destId="{B7FF77C1-FF42-4ACA-95AE-B6CBFC9D5121}" srcOrd="0" destOrd="0" parTransId="{F5C1D5D7-7259-477F-B44D-F409C7D4B0D7}" sibTransId="{21531EA7-C90C-4679-9272-39A38B0D7712}"/>
    <dgm:cxn modelId="{FDCECE29-3585-4076-BFA6-2B31ADA77CA5}" type="presOf" srcId="{F62A0759-6E98-417F-81BE-CCE84EAC94F1}" destId="{3F71C70B-2838-4527-B4A9-4FD0C372DB2E}" srcOrd="0" destOrd="0" presId="urn:microsoft.com/office/officeart/2005/8/layout/hierarchy1"/>
    <dgm:cxn modelId="{08A53273-19AD-4348-9B86-94847C4C424D}" type="presParOf" srcId="{64356770-AF34-4DA4-9F2F-801E19FCCD26}" destId="{3F297D23-90A5-4592-A17D-87D85F829FDA}" srcOrd="0" destOrd="0" presId="urn:microsoft.com/office/officeart/2005/8/layout/hierarchy1"/>
    <dgm:cxn modelId="{6303AF28-BF98-4687-98E9-188E7CB1AC00}" type="presParOf" srcId="{3F297D23-90A5-4592-A17D-87D85F829FDA}" destId="{5EF7D393-A052-4887-A69A-83082F6DA544}" srcOrd="0" destOrd="0" presId="urn:microsoft.com/office/officeart/2005/8/layout/hierarchy1"/>
    <dgm:cxn modelId="{BD92EA2C-C699-4616-8A25-3A0D063A93D4}" type="presParOf" srcId="{5EF7D393-A052-4887-A69A-83082F6DA544}" destId="{E107CCD4-0320-4965-859E-7E623EED569C}" srcOrd="0" destOrd="0" presId="urn:microsoft.com/office/officeart/2005/8/layout/hierarchy1"/>
    <dgm:cxn modelId="{81A6A1C8-8B27-40B1-A206-5D313157F479}" type="presParOf" srcId="{5EF7D393-A052-4887-A69A-83082F6DA544}" destId="{E0AC46CD-9174-43D1-A851-9685D0BE1B9B}" srcOrd="1" destOrd="0" presId="urn:microsoft.com/office/officeart/2005/8/layout/hierarchy1"/>
    <dgm:cxn modelId="{D71B6796-982E-4A74-8ECD-697B952F9F17}" type="presParOf" srcId="{3F297D23-90A5-4592-A17D-87D85F829FDA}" destId="{95B2513D-8983-4704-A329-B38FCEC31C82}" srcOrd="1" destOrd="0" presId="urn:microsoft.com/office/officeart/2005/8/layout/hierarchy1"/>
    <dgm:cxn modelId="{FB1984CE-AC92-4C39-A001-052A992381DA}" type="presParOf" srcId="{95B2513D-8983-4704-A329-B38FCEC31C82}" destId="{614B6F03-2A8E-44A4-AB94-828098659927}" srcOrd="0" destOrd="0" presId="urn:microsoft.com/office/officeart/2005/8/layout/hierarchy1"/>
    <dgm:cxn modelId="{7353233F-4420-42A3-A4B6-D8CD7A68FBF6}" type="presParOf" srcId="{95B2513D-8983-4704-A329-B38FCEC31C82}" destId="{983E59EC-51F7-4343-88F0-CB66F587A4C3}" srcOrd="1" destOrd="0" presId="urn:microsoft.com/office/officeart/2005/8/layout/hierarchy1"/>
    <dgm:cxn modelId="{47800679-15F6-45FC-85E2-6113F3538BF3}" type="presParOf" srcId="{983E59EC-51F7-4343-88F0-CB66F587A4C3}" destId="{E5D4F8E4-10BA-4B02-A2A1-C82C4C2A1701}" srcOrd="0" destOrd="0" presId="urn:microsoft.com/office/officeart/2005/8/layout/hierarchy1"/>
    <dgm:cxn modelId="{BCABF44B-EDAE-4BF4-AA34-CFE510A21987}" type="presParOf" srcId="{E5D4F8E4-10BA-4B02-A2A1-C82C4C2A1701}" destId="{EF9A2F96-60B1-4DB5-B3E0-AC25B85870F4}" srcOrd="0" destOrd="0" presId="urn:microsoft.com/office/officeart/2005/8/layout/hierarchy1"/>
    <dgm:cxn modelId="{176BBC64-3562-4BEF-B9D1-27B2C5CDFEEF}" type="presParOf" srcId="{E5D4F8E4-10BA-4B02-A2A1-C82C4C2A1701}" destId="{C37099BD-226A-4E6B-BE15-56B920F25007}" srcOrd="1" destOrd="0" presId="urn:microsoft.com/office/officeart/2005/8/layout/hierarchy1"/>
    <dgm:cxn modelId="{6ADBFBF4-ED73-41CA-BE83-92151BE96EF6}" type="presParOf" srcId="{983E59EC-51F7-4343-88F0-CB66F587A4C3}" destId="{CF5CBDF2-2804-4D93-B50D-C00250076CC5}" srcOrd="1" destOrd="0" presId="urn:microsoft.com/office/officeart/2005/8/layout/hierarchy1"/>
    <dgm:cxn modelId="{2F7A4B2F-89A5-4C2E-8DC6-3BD98485200A}" type="presParOf" srcId="{CF5CBDF2-2804-4D93-B50D-C00250076CC5}" destId="{9355BA00-1EFC-477E-8C43-CC9390473671}" srcOrd="0" destOrd="0" presId="urn:microsoft.com/office/officeart/2005/8/layout/hierarchy1"/>
    <dgm:cxn modelId="{CF513A2E-5C00-4793-A84A-3375DFDB3069}" type="presParOf" srcId="{CF5CBDF2-2804-4D93-B50D-C00250076CC5}" destId="{46CA0EFA-2888-4F5F-96D2-1E777A28851E}" srcOrd="1" destOrd="0" presId="urn:microsoft.com/office/officeart/2005/8/layout/hierarchy1"/>
    <dgm:cxn modelId="{592D3512-8DF2-4FA0-9205-734112AE846A}" type="presParOf" srcId="{46CA0EFA-2888-4F5F-96D2-1E777A28851E}" destId="{C150FBCA-9FAD-4518-A50C-9571F3505C93}" srcOrd="0" destOrd="0" presId="urn:microsoft.com/office/officeart/2005/8/layout/hierarchy1"/>
    <dgm:cxn modelId="{E87D0F2E-763D-4BB2-851D-37E9253C781F}" type="presParOf" srcId="{C150FBCA-9FAD-4518-A50C-9571F3505C93}" destId="{082C2E52-1988-48A1-8140-21AACF6D90AF}" srcOrd="0" destOrd="0" presId="urn:microsoft.com/office/officeart/2005/8/layout/hierarchy1"/>
    <dgm:cxn modelId="{B0CBE3B2-C6D9-488D-ACDE-CB5C5FB10BA8}" type="presParOf" srcId="{C150FBCA-9FAD-4518-A50C-9571F3505C93}" destId="{4D1160F3-284F-4C2D-8254-471B13E119A9}" srcOrd="1" destOrd="0" presId="urn:microsoft.com/office/officeart/2005/8/layout/hierarchy1"/>
    <dgm:cxn modelId="{3B473C12-9F7C-42E2-BF54-874E79DBE696}" type="presParOf" srcId="{46CA0EFA-2888-4F5F-96D2-1E777A28851E}" destId="{DF299E1E-20F9-4A1F-B87B-C2C78B8B16A1}" srcOrd="1" destOrd="0" presId="urn:microsoft.com/office/officeart/2005/8/layout/hierarchy1"/>
    <dgm:cxn modelId="{1CA40506-03FD-4152-890C-B824D91EB276}" type="presParOf" srcId="{CF5CBDF2-2804-4D93-B50D-C00250076CC5}" destId="{00B1D86A-B4D5-4DD1-BC91-D9A2C8C8B7C9}" srcOrd="2" destOrd="0" presId="urn:microsoft.com/office/officeart/2005/8/layout/hierarchy1"/>
    <dgm:cxn modelId="{BC0D9053-B13B-415D-AA3F-9AB21A23875F}" type="presParOf" srcId="{CF5CBDF2-2804-4D93-B50D-C00250076CC5}" destId="{722E7380-4652-472E-A28C-4A23EB579E3A}" srcOrd="3" destOrd="0" presId="urn:microsoft.com/office/officeart/2005/8/layout/hierarchy1"/>
    <dgm:cxn modelId="{E0C2A3C6-33D7-45E1-BF01-1BE224ACC2AB}" type="presParOf" srcId="{722E7380-4652-472E-A28C-4A23EB579E3A}" destId="{EDE051E7-121E-47E5-ADDB-3F536E02979C}" srcOrd="0" destOrd="0" presId="urn:microsoft.com/office/officeart/2005/8/layout/hierarchy1"/>
    <dgm:cxn modelId="{B71B677A-E4A8-43D7-9CDF-3CE79F251458}" type="presParOf" srcId="{EDE051E7-121E-47E5-ADDB-3F536E02979C}" destId="{C873F816-38E6-4567-B527-1B54E301A3EA}" srcOrd="0" destOrd="0" presId="urn:microsoft.com/office/officeart/2005/8/layout/hierarchy1"/>
    <dgm:cxn modelId="{B880D689-1DA0-49F6-8EAC-C0A49B57DFE6}" type="presParOf" srcId="{EDE051E7-121E-47E5-ADDB-3F536E02979C}" destId="{1729866C-53E9-4779-A18E-B270CF45257D}" srcOrd="1" destOrd="0" presId="urn:microsoft.com/office/officeart/2005/8/layout/hierarchy1"/>
    <dgm:cxn modelId="{6085BFB3-7873-4429-A5A2-4A757D6522BC}" type="presParOf" srcId="{722E7380-4652-472E-A28C-4A23EB579E3A}" destId="{5378D1E1-A646-41CA-96D3-9901D5E568DE}" srcOrd="1" destOrd="0" presId="urn:microsoft.com/office/officeart/2005/8/layout/hierarchy1"/>
    <dgm:cxn modelId="{E00268B5-5EB9-4493-A6B4-E324F1D81656}" type="presParOf" srcId="{CF5CBDF2-2804-4D93-B50D-C00250076CC5}" destId="{46DE0368-1C45-4134-8203-E338B43450E8}" srcOrd="4" destOrd="0" presId="urn:microsoft.com/office/officeart/2005/8/layout/hierarchy1"/>
    <dgm:cxn modelId="{3BA45C56-62C6-4385-87D1-6BEF447F973D}" type="presParOf" srcId="{CF5CBDF2-2804-4D93-B50D-C00250076CC5}" destId="{B6D2F720-78D3-4B16-8D1C-64EA162D914C}" srcOrd="5" destOrd="0" presId="urn:microsoft.com/office/officeart/2005/8/layout/hierarchy1"/>
    <dgm:cxn modelId="{66EB238C-67C3-4F3C-9265-FB0DAD5DA536}" type="presParOf" srcId="{B6D2F720-78D3-4B16-8D1C-64EA162D914C}" destId="{024C40D3-27BA-4F76-B62E-901022E352A6}" srcOrd="0" destOrd="0" presId="urn:microsoft.com/office/officeart/2005/8/layout/hierarchy1"/>
    <dgm:cxn modelId="{DADFC92C-B496-4838-BBF1-7BBC5E710813}" type="presParOf" srcId="{024C40D3-27BA-4F76-B62E-901022E352A6}" destId="{6F48EBC3-83E3-40D9-85F7-987E1685AE9C}" srcOrd="0" destOrd="0" presId="urn:microsoft.com/office/officeart/2005/8/layout/hierarchy1"/>
    <dgm:cxn modelId="{FE13C77F-1AAB-4FFB-B8F3-D28C4F25BB28}" type="presParOf" srcId="{024C40D3-27BA-4F76-B62E-901022E352A6}" destId="{6BBB8512-DDA9-45D9-AFF7-60C605FE69DF}" srcOrd="1" destOrd="0" presId="urn:microsoft.com/office/officeart/2005/8/layout/hierarchy1"/>
    <dgm:cxn modelId="{EAF5F908-B7F5-4117-A445-34B9FDCF2C69}" type="presParOf" srcId="{B6D2F720-78D3-4B16-8D1C-64EA162D914C}" destId="{DFDCCECF-5EB9-4349-B628-EA998D23D1AF}" srcOrd="1" destOrd="0" presId="urn:microsoft.com/office/officeart/2005/8/layout/hierarchy1"/>
    <dgm:cxn modelId="{B691AF8F-2806-489F-91FE-6E4388024F82}" type="presParOf" srcId="{CF5CBDF2-2804-4D93-B50D-C00250076CC5}" destId="{BC13C7BF-F8D2-4E96-B59B-1D661FE42389}" srcOrd="6" destOrd="0" presId="urn:microsoft.com/office/officeart/2005/8/layout/hierarchy1"/>
    <dgm:cxn modelId="{0DE35749-5A03-48E5-B31C-B2A9E1943A18}" type="presParOf" srcId="{CF5CBDF2-2804-4D93-B50D-C00250076CC5}" destId="{CAAC9E54-DC5D-40CB-B7AC-6F96C485FD3A}" srcOrd="7" destOrd="0" presId="urn:microsoft.com/office/officeart/2005/8/layout/hierarchy1"/>
    <dgm:cxn modelId="{FDE82860-0956-4671-B6A8-3A157162A0A8}" type="presParOf" srcId="{CAAC9E54-DC5D-40CB-B7AC-6F96C485FD3A}" destId="{D681983D-2D70-4D7F-B4C8-2CB49486A840}" srcOrd="0" destOrd="0" presId="urn:microsoft.com/office/officeart/2005/8/layout/hierarchy1"/>
    <dgm:cxn modelId="{BC82DF49-0E07-41DF-8471-737FE15AC84A}" type="presParOf" srcId="{D681983D-2D70-4D7F-B4C8-2CB49486A840}" destId="{1C60DC26-28B2-4316-85F4-35E8E530DFDA}" srcOrd="0" destOrd="0" presId="urn:microsoft.com/office/officeart/2005/8/layout/hierarchy1"/>
    <dgm:cxn modelId="{FAA85357-7D03-4D79-BE20-3D2DEB118140}" type="presParOf" srcId="{D681983D-2D70-4D7F-B4C8-2CB49486A840}" destId="{8E1528EE-B76D-424B-8B43-3A5D6A7AC2F2}" srcOrd="1" destOrd="0" presId="urn:microsoft.com/office/officeart/2005/8/layout/hierarchy1"/>
    <dgm:cxn modelId="{DE0DAA63-C75A-42F4-89FF-411D6FE89D11}" type="presParOf" srcId="{CAAC9E54-DC5D-40CB-B7AC-6F96C485FD3A}" destId="{FA028D8A-3DBF-4566-BC15-6046BD9AB370}" srcOrd="1" destOrd="0" presId="urn:microsoft.com/office/officeart/2005/8/layout/hierarchy1"/>
    <dgm:cxn modelId="{175F42BB-073D-4A76-9898-DD6F366D4902}" type="presParOf" srcId="{95B2513D-8983-4704-A329-B38FCEC31C82}" destId="{FC00159C-4244-459B-A854-C5E833E72FE5}" srcOrd="2" destOrd="0" presId="urn:microsoft.com/office/officeart/2005/8/layout/hierarchy1"/>
    <dgm:cxn modelId="{5A1D3F7E-BB97-4600-9CBE-3469CAEBCA38}" type="presParOf" srcId="{95B2513D-8983-4704-A329-B38FCEC31C82}" destId="{28B7CEE0-A046-4416-9504-7C5C7EF92E6E}" srcOrd="3" destOrd="0" presId="urn:microsoft.com/office/officeart/2005/8/layout/hierarchy1"/>
    <dgm:cxn modelId="{C155EE11-8758-4AB9-8164-9E2D2B4FE06E}" type="presParOf" srcId="{28B7CEE0-A046-4416-9504-7C5C7EF92E6E}" destId="{92D9D7EF-27DD-4DC7-A4FF-819579BA7595}" srcOrd="0" destOrd="0" presId="urn:microsoft.com/office/officeart/2005/8/layout/hierarchy1"/>
    <dgm:cxn modelId="{B11106B2-5160-42E0-824A-55D2FDA59AD3}" type="presParOf" srcId="{92D9D7EF-27DD-4DC7-A4FF-819579BA7595}" destId="{5600772F-1CE7-4C83-9CF8-8396B7C93089}" srcOrd="0" destOrd="0" presId="urn:microsoft.com/office/officeart/2005/8/layout/hierarchy1"/>
    <dgm:cxn modelId="{CECFF8E6-034F-412A-951C-48B34AA7D2A9}" type="presParOf" srcId="{92D9D7EF-27DD-4DC7-A4FF-819579BA7595}" destId="{616E97C3-438A-44C8-A157-40190F654813}" srcOrd="1" destOrd="0" presId="urn:microsoft.com/office/officeart/2005/8/layout/hierarchy1"/>
    <dgm:cxn modelId="{37ADFB23-1FEA-4480-886B-43B0D33E0053}" type="presParOf" srcId="{28B7CEE0-A046-4416-9504-7C5C7EF92E6E}" destId="{2669AFBF-DE59-4AA2-B2A6-6FC9B52FD58D}" srcOrd="1" destOrd="0" presId="urn:microsoft.com/office/officeart/2005/8/layout/hierarchy1"/>
    <dgm:cxn modelId="{1A3FA043-C956-497F-91E5-0F6A890AD6E5}" type="presParOf" srcId="{2669AFBF-DE59-4AA2-B2A6-6FC9B52FD58D}" destId="{B23C3180-C038-45F7-B44A-64DDB3735452}" srcOrd="0" destOrd="0" presId="urn:microsoft.com/office/officeart/2005/8/layout/hierarchy1"/>
    <dgm:cxn modelId="{1EFE6782-506C-4CA6-85D6-72E28C67E196}" type="presParOf" srcId="{2669AFBF-DE59-4AA2-B2A6-6FC9B52FD58D}" destId="{97FFE993-B7A9-46E3-842A-8036EE546928}" srcOrd="1" destOrd="0" presId="urn:microsoft.com/office/officeart/2005/8/layout/hierarchy1"/>
    <dgm:cxn modelId="{D2A5D9A2-0A9C-4E8C-92C2-DF8FDCA43EEC}" type="presParOf" srcId="{97FFE993-B7A9-46E3-842A-8036EE546928}" destId="{E59DF496-64A9-4AF1-A1EC-AFDA37752F19}" srcOrd="0" destOrd="0" presId="urn:microsoft.com/office/officeart/2005/8/layout/hierarchy1"/>
    <dgm:cxn modelId="{0B0C51A8-5ED3-4468-BAAD-AF395B2A516B}" type="presParOf" srcId="{E59DF496-64A9-4AF1-A1EC-AFDA37752F19}" destId="{7D57B862-2844-4B19-8200-F14F992B0E73}" srcOrd="0" destOrd="0" presId="urn:microsoft.com/office/officeart/2005/8/layout/hierarchy1"/>
    <dgm:cxn modelId="{D5E55227-2EF9-4A90-BA94-16FCCE607F0F}" type="presParOf" srcId="{E59DF496-64A9-4AF1-A1EC-AFDA37752F19}" destId="{AB69B4A0-C58C-4F8D-88A8-5A2612497FAB}" srcOrd="1" destOrd="0" presId="urn:microsoft.com/office/officeart/2005/8/layout/hierarchy1"/>
    <dgm:cxn modelId="{09EA0D1E-9D3B-4242-A18E-1198528C191C}" type="presParOf" srcId="{97FFE993-B7A9-46E3-842A-8036EE546928}" destId="{870519CC-7E40-409D-B606-781E0940C178}" srcOrd="1" destOrd="0" presId="urn:microsoft.com/office/officeart/2005/8/layout/hierarchy1"/>
    <dgm:cxn modelId="{D55E055C-9A5F-4C63-89E2-E12DE4A145AD}" type="presParOf" srcId="{2669AFBF-DE59-4AA2-B2A6-6FC9B52FD58D}" destId="{75EA36FB-F0AE-4E08-9494-C1DBAFE1D247}" srcOrd="2" destOrd="0" presId="urn:microsoft.com/office/officeart/2005/8/layout/hierarchy1"/>
    <dgm:cxn modelId="{857DE4D6-6040-434B-9F68-35C04DBED6B3}" type="presParOf" srcId="{2669AFBF-DE59-4AA2-B2A6-6FC9B52FD58D}" destId="{79ECFBDB-0A44-454C-BB8C-A82C222C5B88}" srcOrd="3" destOrd="0" presId="urn:microsoft.com/office/officeart/2005/8/layout/hierarchy1"/>
    <dgm:cxn modelId="{814D715B-38FE-45E8-80A1-C74874C8E9FF}" type="presParOf" srcId="{79ECFBDB-0A44-454C-BB8C-A82C222C5B88}" destId="{9660CAE8-2148-4FEE-90B7-C621FE13A4FB}" srcOrd="0" destOrd="0" presId="urn:microsoft.com/office/officeart/2005/8/layout/hierarchy1"/>
    <dgm:cxn modelId="{6DC9E4B5-625F-4943-A952-607CB9A68345}" type="presParOf" srcId="{9660CAE8-2148-4FEE-90B7-C621FE13A4FB}" destId="{CE5B69D3-FD0D-4161-801C-1ED4482C2EA5}" srcOrd="0" destOrd="0" presId="urn:microsoft.com/office/officeart/2005/8/layout/hierarchy1"/>
    <dgm:cxn modelId="{3922F89E-0A8C-4141-A3EE-8F037319278A}" type="presParOf" srcId="{9660CAE8-2148-4FEE-90B7-C621FE13A4FB}" destId="{EEA80FA9-8285-44B7-BA2E-C58A59B0DD94}" srcOrd="1" destOrd="0" presId="urn:microsoft.com/office/officeart/2005/8/layout/hierarchy1"/>
    <dgm:cxn modelId="{F3AF0A72-B106-483C-B968-26339D166AE8}" type="presParOf" srcId="{79ECFBDB-0A44-454C-BB8C-A82C222C5B88}" destId="{42835EEA-267C-486B-BB00-9BCA05738608}" srcOrd="1" destOrd="0" presId="urn:microsoft.com/office/officeart/2005/8/layout/hierarchy1"/>
    <dgm:cxn modelId="{5823FFE9-1B89-42D1-8938-24B37D32DBF7}" type="presParOf" srcId="{2669AFBF-DE59-4AA2-B2A6-6FC9B52FD58D}" destId="{D853E4C5-CA6D-4E5F-891A-4E49E48879CD}" srcOrd="4" destOrd="0" presId="urn:microsoft.com/office/officeart/2005/8/layout/hierarchy1"/>
    <dgm:cxn modelId="{78B3D08B-190E-475D-83C5-E9CBDFF17C29}" type="presParOf" srcId="{2669AFBF-DE59-4AA2-B2A6-6FC9B52FD58D}" destId="{AD46EFF5-5382-4741-8E47-8E3A4C97D123}" srcOrd="5" destOrd="0" presId="urn:microsoft.com/office/officeart/2005/8/layout/hierarchy1"/>
    <dgm:cxn modelId="{1CD517C9-E444-42A8-AF54-36F262D5A702}" type="presParOf" srcId="{AD46EFF5-5382-4741-8E47-8E3A4C97D123}" destId="{497D624D-24AD-4023-87BA-8675EF15CDB5}" srcOrd="0" destOrd="0" presId="urn:microsoft.com/office/officeart/2005/8/layout/hierarchy1"/>
    <dgm:cxn modelId="{7579CA35-1DA1-4690-8D63-2143F6ABDB69}" type="presParOf" srcId="{497D624D-24AD-4023-87BA-8675EF15CDB5}" destId="{9CE13AA4-70BF-422E-BB26-FD8903A02042}" srcOrd="0" destOrd="0" presId="urn:microsoft.com/office/officeart/2005/8/layout/hierarchy1"/>
    <dgm:cxn modelId="{B929D731-25E5-41AB-8CA8-C950426B5355}" type="presParOf" srcId="{497D624D-24AD-4023-87BA-8675EF15CDB5}" destId="{89832C25-A353-4A6B-BDC1-B9428B032849}" srcOrd="1" destOrd="0" presId="urn:microsoft.com/office/officeart/2005/8/layout/hierarchy1"/>
    <dgm:cxn modelId="{0AACA518-B49D-49C0-AEA2-A2117F7F8667}" type="presParOf" srcId="{AD46EFF5-5382-4741-8E47-8E3A4C97D123}" destId="{46614A60-57DF-4226-BBC4-E7C62D8E561B}" srcOrd="1" destOrd="0" presId="urn:microsoft.com/office/officeart/2005/8/layout/hierarchy1"/>
    <dgm:cxn modelId="{A26D064B-BEEE-421A-A4B0-55D1C5A3BC36}" type="presParOf" srcId="{2669AFBF-DE59-4AA2-B2A6-6FC9B52FD58D}" destId="{C273BA98-93A7-4B36-A436-257756B660D7}" srcOrd="6" destOrd="0" presId="urn:microsoft.com/office/officeart/2005/8/layout/hierarchy1"/>
    <dgm:cxn modelId="{F185B32C-77ED-4D6B-A6C5-DB399492CCA6}" type="presParOf" srcId="{2669AFBF-DE59-4AA2-B2A6-6FC9B52FD58D}" destId="{4F2C0BA3-2B40-4A87-BEE7-3432E93837F1}" srcOrd="7" destOrd="0" presId="urn:microsoft.com/office/officeart/2005/8/layout/hierarchy1"/>
    <dgm:cxn modelId="{12551289-8DBF-4E0C-8779-E99B8CE68D0F}" type="presParOf" srcId="{4F2C0BA3-2B40-4A87-BEE7-3432E93837F1}" destId="{DF095FE1-23B1-4B75-8613-231CA761C60A}" srcOrd="0" destOrd="0" presId="urn:microsoft.com/office/officeart/2005/8/layout/hierarchy1"/>
    <dgm:cxn modelId="{6554C685-539B-434B-A5C3-2FDC3065DC4E}" type="presParOf" srcId="{DF095FE1-23B1-4B75-8613-231CA761C60A}" destId="{8F61CFB8-6D13-4601-A35F-C4DA3C7E2250}" srcOrd="0" destOrd="0" presId="urn:microsoft.com/office/officeart/2005/8/layout/hierarchy1"/>
    <dgm:cxn modelId="{636D9C38-1086-472C-9F49-9352A99CC00D}" type="presParOf" srcId="{DF095FE1-23B1-4B75-8613-231CA761C60A}" destId="{5EF64601-7E4D-4A98-90FE-6FAE08830268}" srcOrd="1" destOrd="0" presId="urn:microsoft.com/office/officeart/2005/8/layout/hierarchy1"/>
    <dgm:cxn modelId="{6A15BE8E-781D-4344-B35C-DC209E225737}" type="presParOf" srcId="{4F2C0BA3-2B40-4A87-BEE7-3432E93837F1}" destId="{C4583FDB-31D7-4170-AE79-941011C1F00C}" srcOrd="1" destOrd="0" presId="urn:microsoft.com/office/officeart/2005/8/layout/hierarchy1"/>
    <dgm:cxn modelId="{64E58ECB-C30C-4D08-9D76-A6F033CD9A22}" type="presParOf" srcId="{2669AFBF-DE59-4AA2-B2A6-6FC9B52FD58D}" destId="{3F71C70B-2838-4527-B4A9-4FD0C372DB2E}" srcOrd="8" destOrd="0" presId="urn:microsoft.com/office/officeart/2005/8/layout/hierarchy1"/>
    <dgm:cxn modelId="{82C9AF41-293E-47C7-A9CB-C4C67F411CBE}" type="presParOf" srcId="{2669AFBF-DE59-4AA2-B2A6-6FC9B52FD58D}" destId="{F480D3AD-8C68-4774-94A1-84FBA600ABC0}" srcOrd="9" destOrd="0" presId="urn:microsoft.com/office/officeart/2005/8/layout/hierarchy1"/>
    <dgm:cxn modelId="{733F5BF1-9253-47AC-9EF3-81DC698E72D3}" type="presParOf" srcId="{F480D3AD-8C68-4774-94A1-84FBA600ABC0}" destId="{EDFF4047-0127-4D5E-8A6B-8C62ADC98D79}" srcOrd="0" destOrd="0" presId="urn:microsoft.com/office/officeart/2005/8/layout/hierarchy1"/>
    <dgm:cxn modelId="{505B1939-4C8B-42EC-BBDB-40C5E0C5B0B6}" type="presParOf" srcId="{EDFF4047-0127-4D5E-8A6B-8C62ADC98D79}" destId="{8B547D83-7C86-4FA0-9381-EFC2549DD84B}" srcOrd="0" destOrd="0" presId="urn:microsoft.com/office/officeart/2005/8/layout/hierarchy1"/>
    <dgm:cxn modelId="{A79C649D-1A0F-4350-9AF1-F10C8491B5A9}" type="presParOf" srcId="{EDFF4047-0127-4D5E-8A6B-8C62ADC98D79}" destId="{4353984A-0A21-4E33-9834-D42BD004A4A4}" srcOrd="1" destOrd="0" presId="urn:microsoft.com/office/officeart/2005/8/layout/hierarchy1"/>
    <dgm:cxn modelId="{618FAA64-7E37-4976-8586-32ABDC8A4A59}" type="presParOf" srcId="{F480D3AD-8C68-4774-94A1-84FBA600ABC0}" destId="{86F698C0-D2CB-4F17-B2AE-7456AA809728}" srcOrd="1" destOrd="0" presId="urn:microsoft.com/office/officeart/2005/8/layout/hierarchy1"/>
    <dgm:cxn modelId="{7FF0B340-B58F-46D6-860B-F56C84CE1592}" type="presParOf" srcId="{2669AFBF-DE59-4AA2-B2A6-6FC9B52FD58D}" destId="{239DAC5B-B889-478D-902D-5FA59FA8AA64}" srcOrd="10" destOrd="0" presId="urn:microsoft.com/office/officeart/2005/8/layout/hierarchy1"/>
    <dgm:cxn modelId="{422D26B7-CFBA-4A51-9F29-AB1221104E40}" type="presParOf" srcId="{2669AFBF-DE59-4AA2-B2A6-6FC9B52FD58D}" destId="{BFD226B3-28F8-4798-A2B6-8184AC3F1BA5}" srcOrd="11" destOrd="0" presId="urn:microsoft.com/office/officeart/2005/8/layout/hierarchy1"/>
    <dgm:cxn modelId="{0435D9BE-D8D4-433B-81C3-2B09F6E37AEC}" type="presParOf" srcId="{BFD226B3-28F8-4798-A2B6-8184AC3F1BA5}" destId="{3A1AB8D5-7118-4E5E-8C95-C374E8A8684C}" srcOrd="0" destOrd="0" presId="urn:microsoft.com/office/officeart/2005/8/layout/hierarchy1"/>
    <dgm:cxn modelId="{9CC4352C-D27B-42C7-832B-21CA894E2B61}" type="presParOf" srcId="{3A1AB8D5-7118-4E5E-8C95-C374E8A8684C}" destId="{96CCE0F0-2F16-493A-920D-FAEBAE26DEDB}" srcOrd="0" destOrd="0" presId="urn:microsoft.com/office/officeart/2005/8/layout/hierarchy1"/>
    <dgm:cxn modelId="{70AA3D88-CDF1-4B9E-AEE5-BDD0BAAFA906}" type="presParOf" srcId="{3A1AB8D5-7118-4E5E-8C95-C374E8A8684C}" destId="{5B0D95CA-9CD7-4B4C-B9AE-BA8BDD5E7E6F}" srcOrd="1" destOrd="0" presId="urn:microsoft.com/office/officeart/2005/8/layout/hierarchy1"/>
    <dgm:cxn modelId="{04EFCEDB-BA89-4222-8DE5-963026714848}" type="presParOf" srcId="{BFD226B3-28F8-4798-A2B6-8184AC3F1BA5}" destId="{19B09C7E-0F15-4381-895E-B431F29ABA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7835A1-1557-430B-A066-7292DCF7BBDB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B942060-824E-49E7-9E92-C1645ED4E790}">
      <dgm:prSet phldrT="[Текст]" custT="1"/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/>
            <a:t>Модернизация кабинетов физики (лаборатория, зона на пришкольной территории, астрономическая обсерватория) и географии </a:t>
          </a:r>
          <a:endParaRPr lang="ru-RU" sz="1200" b="1" dirty="0"/>
        </a:p>
      </dgm:t>
    </dgm:pt>
    <dgm:pt modelId="{F42FB804-B664-47C7-8D4D-42D600CFA7BF}" type="parTrans" cxnId="{8D44AA11-E0D9-4FFB-B056-2DB7B827AF2A}">
      <dgm:prSet/>
      <dgm:spPr/>
      <dgm:t>
        <a:bodyPr/>
        <a:lstStyle/>
        <a:p>
          <a:endParaRPr lang="ru-RU" sz="1200" b="1"/>
        </a:p>
      </dgm:t>
    </dgm:pt>
    <dgm:pt modelId="{192AA2DD-FCC3-4F75-9691-4C1429AE4734}" type="sibTrans" cxnId="{8D44AA11-E0D9-4FFB-B056-2DB7B827AF2A}">
      <dgm:prSet/>
      <dgm:spPr/>
      <dgm:t>
        <a:bodyPr/>
        <a:lstStyle/>
        <a:p>
          <a:endParaRPr lang="ru-RU" sz="1200" b="1"/>
        </a:p>
      </dgm:t>
    </dgm:pt>
    <dgm:pt modelId="{4F7AE3E9-DFAA-4DE3-B068-94D87DA9740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/>
            <a:t>Организация в рекреациях зон, популяризирующих естественные науки</a:t>
          </a:r>
        </a:p>
        <a:p>
          <a:endParaRPr lang="ru-RU" sz="1200" b="1" dirty="0"/>
        </a:p>
      </dgm:t>
    </dgm:pt>
    <dgm:pt modelId="{4C57665D-C02E-423F-B0AA-3DE6589E79F0}" type="parTrans" cxnId="{CFDB5E9D-DFA7-4683-8434-636F5BB35440}">
      <dgm:prSet/>
      <dgm:spPr/>
      <dgm:t>
        <a:bodyPr/>
        <a:lstStyle/>
        <a:p>
          <a:endParaRPr lang="ru-RU" sz="1200" b="1"/>
        </a:p>
      </dgm:t>
    </dgm:pt>
    <dgm:pt modelId="{9523B2FF-F825-4989-A48F-0E0BDA053CBB}" type="sibTrans" cxnId="{CFDB5E9D-DFA7-4683-8434-636F5BB35440}">
      <dgm:prSet/>
      <dgm:spPr/>
      <dgm:t>
        <a:bodyPr/>
        <a:lstStyle/>
        <a:p>
          <a:endParaRPr lang="ru-RU" sz="1200" b="1"/>
        </a:p>
      </dgm:t>
    </dgm:pt>
    <dgm:pt modelId="{A741A961-1A6E-47B3-B690-CD5DE4C88499}">
      <dgm:prSet phldrT="[Текст]" custT="1"/>
      <dgm:spPr/>
      <dgm:t>
        <a:bodyPr/>
        <a:lstStyle/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/>
            <a:t>Привлечение в школу студентов, бакалавров физико-математического образования, географии для кураторства проектно - исследовательской деятельности учащихся основной школы 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/>
        </a:p>
      </dgm:t>
    </dgm:pt>
    <dgm:pt modelId="{073F6708-834E-4FBD-BACD-A02914948C01}" type="parTrans" cxnId="{65BBA56D-DFC5-4685-8ED3-07E37D3BAFE6}">
      <dgm:prSet/>
      <dgm:spPr/>
      <dgm:t>
        <a:bodyPr/>
        <a:lstStyle/>
        <a:p>
          <a:endParaRPr lang="ru-RU" sz="1200" b="1"/>
        </a:p>
      </dgm:t>
    </dgm:pt>
    <dgm:pt modelId="{5B747B89-462C-427A-83F9-CFE65CBF0C10}" type="sibTrans" cxnId="{65BBA56D-DFC5-4685-8ED3-07E37D3BAFE6}">
      <dgm:prSet/>
      <dgm:spPr/>
      <dgm:t>
        <a:bodyPr/>
        <a:lstStyle/>
        <a:p>
          <a:endParaRPr lang="ru-RU" sz="1200" b="1"/>
        </a:p>
      </dgm:t>
    </dgm:pt>
    <dgm:pt modelId="{A9B7A258-81F8-4D21-86A2-1D4EACB29BAA}">
      <dgm:prSet phldrT="[Текст]" custT="1"/>
      <dgm:spPr/>
      <dgm:t>
        <a:bodyPr/>
        <a:lstStyle/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/>
            <a:t>Обновление имеющихся и разработка новых рабочих программ внеурочных модулей по выбору учащихся и </a:t>
          </a:r>
          <a:r>
            <a:rPr lang="ru-RU" sz="1200" b="1" dirty="0" err="1" smtClean="0"/>
            <a:t>внутриурочных</a:t>
          </a:r>
          <a:r>
            <a:rPr lang="ru-RU" sz="1200" b="1" dirty="0" smtClean="0"/>
            <a:t> модулей </a:t>
          </a:r>
          <a:r>
            <a:rPr lang="ru-RU" sz="1200" b="1" dirty="0" err="1" smtClean="0"/>
            <a:t>естественно-научной</a:t>
          </a:r>
          <a:r>
            <a:rPr lang="ru-RU" sz="1200" b="1" dirty="0" smtClean="0"/>
            <a:t> направленности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/>
        </a:p>
      </dgm:t>
    </dgm:pt>
    <dgm:pt modelId="{417AD061-0510-4D40-9495-55A20C483F48}" type="parTrans" cxnId="{3E04F7BF-DD48-48CA-8DF7-27DAEF9B63E0}">
      <dgm:prSet/>
      <dgm:spPr/>
      <dgm:t>
        <a:bodyPr/>
        <a:lstStyle/>
        <a:p>
          <a:endParaRPr lang="ru-RU" sz="1200" b="1"/>
        </a:p>
      </dgm:t>
    </dgm:pt>
    <dgm:pt modelId="{68B57B9C-F73B-4B19-8718-28B44DCCF307}" type="sibTrans" cxnId="{3E04F7BF-DD48-48CA-8DF7-27DAEF9B63E0}">
      <dgm:prSet/>
      <dgm:spPr/>
      <dgm:t>
        <a:bodyPr/>
        <a:lstStyle/>
        <a:p>
          <a:endParaRPr lang="ru-RU" sz="1200" b="1"/>
        </a:p>
      </dgm:t>
    </dgm:pt>
    <dgm:pt modelId="{BFD1ACD1-DDBB-45D1-9E88-663CAB8FE7CC}">
      <dgm:prSet phldrT="[Текст]" custT="1"/>
      <dgm:spPr/>
      <dgm:t>
        <a:bodyPr/>
        <a:lstStyle/>
        <a:p>
          <a:r>
            <a:rPr lang="ru-RU" sz="1200" b="1" dirty="0" smtClean="0"/>
            <a:t>Нелинейность во внеурочных модулях,  математике, русском и   английском языке (5-е, 6-е классы), исходя из уровня подготовки обучающихся (на основе предварительной диагностики)</a:t>
          </a:r>
          <a:endParaRPr lang="ru-RU" sz="1200" b="1" dirty="0"/>
        </a:p>
      </dgm:t>
    </dgm:pt>
    <dgm:pt modelId="{C832826B-EEE4-4E16-9920-8020F689E5CC}" type="parTrans" cxnId="{AA0030A4-771D-4CB6-8D4B-FB5E371E3B96}">
      <dgm:prSet/>
      <dgm:spPr/>
      <dgm:t>
        <a:bodyPr/>
        <a:lstStyle/>
        <a:p>
          <a:endParaRPr lang="ru-RU" sz="1200" b="1"/>
        </a:p>
      </dgm:t>
    </dgm:pt>
    <dgm:pt modelId="{BB77CBE9-1B67-4960-94EF-F9289ED6D124}" type="sibTrans" cxnId="{AA0030A4-771D-4CB6-8D4B-FB5E371E3B96}">
      <dgm:prSet/>
      <dgm:spPr/>
      <dgm:t>
        <a:bodyPr/>
        <a:lstStyle/>
        <a:p>
          <a:endParaRPr lang="ru-RU" sz="1200" b="1"/>
        </a:p>
      </dgm:t>
    </dgm:pt>
    <dgm:pt modelId="{5F81558E-5CDC-4315-A891-76732CA0C556}">
      <dgm:prSet phldrT="[Текст]" custT="1"/>
      <dgm:spPr/>
      <dgm:t>
        <a:bodyPr/>
        <a:lstStyle/>
        <a:p>
          <a:r>
            <a:rPr lang="ru-RU" sz="1200" b="1" dirty="0" smtClean="0"/>
            <a:t>Каникулярные тематические школы для учащихся 5-6-х классов</a:t>
          </a:r>
          <a:endParaRPr lang="ru-RU" sz="1200" b="1" dirty="0"/>
        </a:p>
      </dgm:t>
    </dgm:pt>
    <dgm:pt modelId="{CF83D4C4-7F18-4EA8-9B3C-93D9C480BD07}" type="parTrans" cxnId="{0885CD18-5234-45AA-BBC0-A13F2A557B3F}">
      <dgm:prSet/>
      <dgm:spPr/>
      <dgm:t>
        <a:bodyPr/>
        <a:lstStyle/>
        <a:p>
          <a:endParaRPr lang="ru-RU" sz="1200" b="1"/>
        </a:p>
      </dgm:t>
    </dgm:pt>
    <dgm:pt modelId="{3782D86B-4842-4C6B-B3F8-06AE5C63BC42}" type="sibTrans" cxnId="{0885CD18-5234-45AA-BBC0-A13F2A557B3F}">
      <dgm:prSet/>
      <dgm:spPr/>
      <dgm:t>
        <a:bodyPr/>
        <a:lstStyle/>
        <a:p>
          <a:endParaRPr lang="ru-RU" sz="1200" b="1"/>
        </a:p>
      </dgm:t>
    </dgm:pt>
    <dgm:pt modelId="{0A8CBB55-E680-4AE3-87A9-14BD77B3D70F}">
      <dgm:prSet phldrT="[Текст]" custT="1"/>
      <dgm:spPr/>
      <dgm:t>
        <a:bodyPr/>
        <a:lstStyle/>
        <a:p>
          <a:r>
            <a:rPr lang="ru-RU" sz="1200" b="1" dirty="0" smtClean="0"/>
            <a:t>Новая система оценивания</a:t>
          </a:r>
          <a:endParaRPr lang="ru-RU" sz="1200" b="1" dirty="0"/>
        </a:p>
      </dgm:t>
    </dgm:pt>
    <dgm:pt modelId="{94D7540C-A53A-47B8-904F-2C8FEE5125DE}" type="parTrans" cxnId="{2794DEC1-E318-4F8E-80B9-C3506906895E}">
      <dgm:prSet/>
      <dgm:spPr/>
      <dgm:t>
        <a:bodyPr/>
        <a:lstStyle/>
        <a:p>
          <a:endParaRPr lang="ru-RU" sz="1200" b="1"/>
        </a:p>
      </dgm:t>
    </dgm:pt>
    <dgm:pt modelId="{2567E4F3-BA9D-44DE-BB79-A24EF449C541}" type="sibTrans" cxnId="{2794DEC1-E318-4F8E-80B9-C3506906895E}">
      <dgm:prSet/>
      <dgm:spPr/>
      <dgm:t>
        <a:bodyPr/>
        <a:lstStyle/>
        <a:p>
          <a:endParaRPr lang="ru-RU" sz="1200" b="1"/>
        </a:p>
      </dgm:t>
    </dgm:pt>
    <dgm:pt modelId="{78E0B8C1-5D88-4734-8244-D04FA64F9D7C}">
      <dgm:prSet phldrT="[Текст]" custT="1"/>
      <dgm:spPr/>
      <dgm:t>
        <a:bodyPr/>
        <a:lstStyle/>
        <a:p>
          <a:r>
            <a:rPr lang="ru-RU" sz="1200" b="1" dirty="0" smtClean="0"/>
            <a:t>Проведение  методических семинаров и конференции</a:t>
          </a:r>
          <a:endParaRPr lang="ru-RU" sz="1200" b="1" dirty="0"/>
        </a:p>
      </dgm:t>
    </dgm:pt>
    <dgm:pt modelId="{30762A1C-6B80-47EF-8935-DABF3F7FFEBF}" type="parTrans" cxnId="{C7552270-F53E-4C38-B060-7C5E7B91B684}">
      <dgm:prSet/>
      <dgm:spPr/>
      <dgm:t>
        <a:bodyPr/>
        <a:lstStyle/>
        <a:p>
          <a:endParaRPr lang="ru-RU" sz="1200" b="1"/>
        </a:p>
      </dgm:t>
    </dgm:pt>
    <dgm:pt modelId="{479B021C-C885-4DAC-AA37-6DF984B649CE}" type="sibTrans" cxnId="{C7552270-F53E-4C38-B060-7C5E7B91B684}">
      <dgm:prSet/>
      <dgm:spPr/>
      <dgm:t>
        <a:bodyPr/>
        <a:lstStyle/>
        <a:p>
          <a:endParaRPr lang="ru-RU" sz="1200" b="1"/>
        </a:p>
      </dgm:t>
    </dgm:pt>
    <dgm:pt modelId="{2C3D77B7-1194-4772-BBEE-185EEEA54977}">
      <dgm:prSet custT="1"/>
      <dgm:spPr/>
      <dgm:t>
        <a:bodyPr/>
        <a:lstStyle/>
        <a:p>
          <a:r>
            <a:rPr lang="ru-RU" sz="1200" b="1" dirty="0" smtClean="0"/>
            <a:t>В сотрудничестве с заводом «Янтарь» укрепление деятельности школы по профессиональной ориентации учащихся 8-9-х классов (отдельное внимание детям с ОВЗ)</a:t>
          </a:r>
          <a:endParaRPr lang="ru-RU" sz="1200" b="1" dirty="0"/>
        </a:p>
      </dgm:t>
    </dgm:pt>
    <dgm:pt modelId="{ECE334C2-1F16-4E0B-A5A0-97276A7C97BC}" type="parTrans" cxnId="{8F1E69DE-E69F-49FA-BD68-D7983496453F}">
      <dgm:prSet/>
      <dgm:spPr/>
      <dgm:t>
        <a:bodyPr/>
        <a:lstStyle/>
        <a:p>
          <a:endParaRPr lang="ru-RU" sz="1200" b="1"/>
        </a:p>
      </dgm:t>
    </dgm:pt>
    <dgm:pt modelId="{8C7F10E6-E2E9-4EC1-8C3F-D80D3D64C79D}" type="sibTrans" cxnId="{8F1E69DE-E69F-49FA-BD68-D7983496453F}">
      <dgm:prSet/>
      <dgm:spPr/>
      <dgm:t>
        <a:bodyPr/>
        <a:lstStyle/>
        <a:p>
          <a:endParaRPr lang="ru-RU" sz="1200" b="1"/>
        </a:p>
      </dgm:t>
    </dgm:pt>
    <dgm:pt modelId="{3F12038F-D09C-47B6-86A2-F3322A09E86E}" type="pres">
      <dgm:prSet presAssocID="{FF7835A1-1557-430B-A066-7292DCF7BBD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D95BCB77-B944-4269-A648-226550545114}" type="pres">
      <dgm:prSet presAssocID="{6B942060-824E-49E7-9E92-C1645ED4E790}" presName="compNode" presStyleCnt="0"/>
      <dgm:spPr/>
    </dgm:pt>
    <dgm:pt modelId="{1FAE052E-1EA3-405C-A87E-8897203C5139}" type="pres">
      <dgm:prSet presAssocID="{6B942060-824E-49E7-9E92-C1645ED4E790}" presName="dummyConnPt" presStyleCnt="0"/>
      <dgm:spPr/>
    </dgm:pt>
    <dgm:pt modelId="{63F40E1D-6709-40B4-ACE9-6FE8020092B2}" type="pres">
      <dgm:prSet presAssocID="{6B942060-824E-49E7-9E92-C1645ED4E79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21D06-6860-41E3-8184-80D5267D3DFF}" type="pres">
      <dgm:prSet presAssocID="{192AA2DD-FCC3-4F75-9691-4C1429AE4734}" presName="sibTrans" presStyleLbl="bgSibTrans2D1" presStyleIdx="0" presStyleCnt="8"/>
      <dgm:spPr/>
      <dgm:t>
        <a:bodyPr/>
        <a:lstStyle/>
        <a:p>
          <a:endParaRPr lang="pl-PL"/>
        </a:p>
      </dgm:t>
    </dgm:pt>
    <dgm:pt modelId="{8D7DB3DE-4F33-4DFF-988F-10BD3F709077}" type="pres">
      <dgm:prSet presAssocID="{4F7AE3E9-DFAA-4DE3-B068-94D87DA9740E}" presName="compNode" presStyleCnt="0"/>
      <dgm:spPr/>
    </dgm:pt>
    <dgm:pt modelId="{61D59108-C2F1-4A39-9A27-6FC742F2E83B}" type="pres">
      <dgm:prSet presAssocID="{4F7AE3E9-DFAA-4DE3-B068-94D87DA9740E}" presName="dummyConnPt" presStyleCnt="0"/>
      <dgm:spPr/>
    </dgm:pt>
    <dgm:pt modelId="{A203B421-93D1-40B2-8C0D-4439C45679D5}" type="pres">
      <dgm:prSet presAssocID="{4F7AE3E9-DFAA-4DE3-B068-94D87DA9740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E1EFE-F286-429B-AC1E-A16BECA6D4E7}" type="pres">
      <dgm:prSet presAssocID="{9523B2FF-F825-4989-A48F-0E0BDA053CBB}" presName="sibTrans" presStyleLbl="bgSibTrans2D1" presStyleIdx="1" presStyleCnt="8"/>
      <dgm:spPr/>
      <dgm:t>
        <a:bodyPr/>
        <a:lstStyle/>
        <a:p>
          <a:endParaRPr lang="pl-PL"/>
        </a:p>
      </dgm:t>
    </dgm:pt>
    <dgm:pt modelId="{253FD992-7AE2-4999-8AA3-AD34956B4192}" type="pres">
      <dgm:prSet presAssocID="{A741A961-1A6E-47B3-B690-CD5DE4C88499}" presName="compNode" presStyleCnt="0"/>
      <dgm:spPr/>
    </dgm:pt>
    <dgm:pt modelId="{DCDB575A-ECF2-4C1D-BB6E-D11CBD102522}" type="pres">
      <dgm:prSet presAssocID="{A741A961-1A6E-47B3-B690-CD5DE4C88499}" presName="dummyConnPt" presStyleCnt="0"/>
      <dgm:spPr/>
    </dgm:pt>
    <dgm:pt modelId="{ECC46D2C-B201-4957-922A-100040FF81F5}" type="pres">
      <dgm:prSet presAssocID="{A741A961-1A6E-47B3-B690-CD5DE4C8849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E8AD7-B1FE-44D6-B523-A6581E5FE6C6}" type="pres">
      <dgm:prSet presAssocID="{5B747B89-462C-427A-83F9-CFE65CBF0C10}" presName="sibTrans" presStyleLbl="bgSibTrans2D1" presStyleIdx="2" presStyleCnt="8"/>
      <dgm:spPr/>
      <dgm:t>
        <a:bodyPr/>
        <a:lstStyle/>
        <a:p>
          <a:endParaRPr lang="pl-PL"/>
        </a:p>
      </dgm:t>
    </dgm:pt>
    <dgm:pt modelId="{9A33564F-88AC-4857-A688-49F1E445330B}" type="pres">
      <dgm:prSet presAssocID="{A9B7A258-81F8-4D21-86A2-1D4EACB29BAA}" presName="compNode" presStyleCnt="0"/>
      <dgm:spPr/>
    </dgm:pt>
    <dgm:pt modelId="{97D80AB2-551E-4997-B34B-E014FED57CDD}" type="pres">
      <dgm:prSet presAssocID="{A9B7A258-81F8-4D21-86A2-1D4EACB29BAA}" presName="dummyConnPt" presStyleCnt="0"/>
      <dgm:spPr/>
    </dgm:pt>
    <dgm:pt modelId="{BF7B2AAD-34FF-4E26-9DA7-1BB1F3AFA176}" type="pres">
      <dgm:prSet presAssocID="{A9B7A258-81F8-4D21-86A2-1D4EACB29BA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B396E-A4FB-4C9D-A3F8-CEFEA061FF7B}" type="pres">
      <dgm:prSet presAssocID="{68B57B9C-F73B-4B19-8718-28B44DCCF307}" presName="sibTrans" presStyleLbl="bgSibTrans2D1" presStyleIdx="3" presStyleCnt="8"/>
      <dgm:spPr/>
      <dgm:t>
        <a:bodyPr/>
        <a:lstStyle/>
        <a:p>
          <a:endParaRPr lang="pl-PL"/>
        </a:p>
      </dgm:t>
    </dgm:pt>
    <dgm:pt modelId="{AFCFA92D-8334-4A0C-B969-B0C4C9884038}" type="pres">
      <dgm:prSet presAssocID="{BFD1ACD1-DDBB-45D1-9E88-663CAB8FE7CC}" presName="compNode" presStyleCnt="0"/>
      <dgm:spPr/>
    </dgm:pt>
    <dgm:pt modelId="{4E5E8918-A53E-46CD-9AB8-F0A03209C7EC}" type="pres">
      <dgm:prSet presAssocID="{BFD1ACD1-DDBB-45D1-9E88-663CAB8FE7CC}" presName="dummyConnPt" presStyleCnt="0"/>
      <dgm:spPr/>
    </dgm:pt>
    <dgm:pt modelId="{8A91FAEC-5AD0-4C34-AA75-A468F660E20C}" type="pres">
      <dgm:prSet presAssocID="{BFD1ACD1-DDBB-45D1-9E88-663CAB8FE7C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6A4E9-DC91-48F9-9632-334F1946CB3D}" type="pres">
      <dgm:prSet presAssocID="{BB77CBE9-1B67-4960-94EF-F9289ED6D124}" presName="sibTrans" presStyleLbl="bgSibTrans2D1" presStyleIdx="4" presStyleCnt="8"/>
      <dgm:spPr/>
      <dgm:t>
        <a:bodyPr/>
        <a:lstStyle/>
        <a:p>
          <a:endParaRPr lang="pl-PL"/>
        </a:p>
      </dgm:t>
    </dgm:pt>
    <dgm:pt modelId="{719907D9-7BF1-4816-BAE9-F99EEA9E6019}" type="pres">
      <dgm:prSet presAssocID="{2C3D77B7-1194-4772-BBEE-185EEEA54977}" presName="compNode" presStyleCnt="0"/>
      <dgm:spPr/>
    </dgm:pt>
    <dgm:pt modelId="{3AC8863E-5BF8-4883-8B22-243A0266554A}" type="pres">
      <dgm:prSet presAssocID="{2C3D77B7-1194-4772-BBEE-185EEEA54977}" presName="dummyConnPt" presStyleCnt="0"/>
      <dgm:spPr/>
    </dgm:pt>
    <dgm:pt modelId="{4389BD05-646C-47AC-950F-A8E0841C2291}" type="pres">
      <dgm:prSet presAssocID="{2C3D77B7-1194-4772-BBEE-185EEEA5497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4E8D6-B5FC-4B16-9203-076DA9F0BC85}" type="pres">
      <dgm:prSet presAssocID="{8C7F10E6-E2E9-4EC1-8C3F-D80D3D64C79D}" presName="sibTrans" presStyleLbl="bgSibTrans2D1" presStyleIdx="5" presStyleCnt="8"/>
      <dgm:spPr/>
      <dgm:t>
        <a:bodyPr/>
        <a:lstStyle/>
        <a:p>
          <a:endParaRPr lang="pl-PL"/>
        </a:p>
      </dgm:t>
    </dgm:pt>
    <dgm:pt modelId="{F8B0004A-9405-4275-A770-7ADECAA52C39}" type="pres">
      <dgm:prSet presAssocID="{5F81558E-5CDC-4315-A891-76732CA0C556}" presName="compNode" presStyleCnt="0"/>
      <dgm:spPr/>
    </dgm:pt>
    <dgm:pt modelId="{E784243B-D7F0-4086-96BD-CB4E11C61A62}" type="pres">
      <dgm:prSet presAssocID="{5F81558E-5CDC-4315-A891-76732CA0C556}" presName="dummyConnPt" presStyleCnt="0"/>
      <dgm:spPr/>
    </dgm:pt>
    <dgm:pt modelId="{5535EFF4-EEA1-44DB-B3D9-5C69B8B9A3D8}" type="pres">
      <dgm:prSet presAssocID="{5F81558E-5CDC-4315-A891-76732CA0C55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6F38B-5773-4B88-90C9-8B09EF8EE78A}" type="pres">
      <dgm:prSet presAssocID="{3782D86B-4842-4C6B-B3F8-06AE5C63BC42}" presName="sibTrans" presStyleLbl="bgSibTrans2D1" presStyleIdx="6" presStyleCnt="8"/>
      <dgm:spPr/>
      <dgm:t>
        <a:bodyPr/>
        <a:lstStyle/>
        <a:p>
          <a:endParaRPr lang="pl-PL"/>
        </a:p>
      </dgm:t>
    </dgm:pt>
    <dgm:pt modelId="{930459FE-DE2B-4054-A721-7A245C908053}" type="pres">
      <dgm:prSet presAssocID="{0A8CBB55-E680-4AE3-87A9-14BD77B3D70F}" presName="compNode" presStyleCnt="0"/>
      <dgm:spPr/>
    </dgm:pt>
    <dgm:pt modelId="{F73C8831-BA10-4F77-BB98-ECB698535A3E}" type="pres">
      <dgm:prSet presAssocID="{0A8CBB55-E680-4AE3-87A9-14BD77B3D70F}" presName="dummyConnPt" presStyleCnt="0"/>
      <dgm:spPr/>
    </dgm:pt>
    <dgm:pt modelId="{B4AADC6C-A1FE-49D3-B109-0C17E2A15408}" type="pres">
      <dgm:prSet presAssocID="{0A8CBB55-E680-4AE3-87A9-14BD77B3D70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026565-19EC-4DB3-92F2-70A1C418EBE4}" type="pres">
      <dgm:prSet presAssocID="{2567E4F3-BA9D-44DE-BB79-A24EF449C541}" presName="sibTrans" presStyleLbl="bgSibTrans2D1" presStyleIdx="7" presStyleCnt="8"/>
      <dgm:spPr/>
      <dgm:t>
        <a:bodyPr/>
        <a:lstStyle/>
        <a:p>
          <a:endParaRPr lang="pl-PL"/>
        </a:p>
      </dgm:t>
    </dgm:pt>
    <dgm:pt modelId="{44ADDD62-B15F-43BF-A322-EC223C1FF6C6}" type="pres">
      <dgm:prSet presAssocID="{78E0B8C1-5D88-4734-8244-D04FA64F9D7C}" presName="compNode" presStyleCnt="0"/>
      <dgm:spPr/>
    </dgm:pt>
    <dgm:pt modelId="{F63CF144-38C5-4BF9-83FC-0B203F7112CF}" type="pres">
      <dgm:prSet presAssocID="{78E0B8C1-5D88-4734-8244-D04FA64F9D7C}" presName="dummyConnPt" presStyleCnt="0"/>
      <dgm:spPr/>
    </dgm:pt>
    <dgm:pt modelId="{7C246D2F-F1E5-4D57-BB5E-8F9A0B9B1C8B}" type="pres">
      <dgm:prSet presAssocID="{78E0B8C1-5D88-4734-8244-D04FA64F9D7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94DEC1-E318-4F8E-80B9-C3506906895E}" srcId="{FF7835A1-1557-430B-A066-7292DCF7BBDB}" destId="{0A8CBB55-E680-4AE3-87A9-14BD77B3D70F}" srcOrd="7" destOrd="0" parTransId="{94D7540C-A53A-47B8-904F-2C8FEE5125DE}" sibTransId="{2567E4F3-BA9D-44DE-BB79-A24EF449C541}"/>
    <dgm:cxn modelId="{1B1E9D90-D965-4BDA-9C25-A170A35A15B6}" type="presOf" srcId="{0A8CBB55-E680-4AE3-87A9-14BD77B3D70F}" destId="{B4AADC6C-A1FE-49D3-B109-0C17E2A15408}" srcOrd="0" destOrd="0" presId="urn:microsoft.com/office/officeart/2005/8/layout/bProcess4"/>
    <dgm:cxn modelId="{CFDB5E9D-DFA7-4683-8434-636F5BB35440}" srcId="{FF7835A1-1557-430B-A066-7292DCF7BBDB}" destId="{4F7AE3E9-DFAA-4DE3-B068-94D87DA9740E}" srcOrd="1" destOrd="0" parTransId="{4C57665D-C02E-423F-B0AA-3DE6589E79F0}" sibTransId="{9523B2FF-F825-4989-A48F-0E0BDA053CBB}"/>
    <dgm:cxn modelId="{EFCB0CAE-C984-46FB-9A24-675EAFAFEB57}" type="presOf" srcId="{BFD1ACD1-DDBB-45D1-9E88-663CAB8FE7CC}" destId="{8A91FAEC-5AD0-4C34-AA75-A468F660E20C}" srcOrd="0" destOrd="0" presId="urn:microsoft.com/office/officeart/2005/8/layout/bProcess4"/>
    <dgm:cxn modelId="{0D323C79-0E69-44B4-A341-E66D5E3F77E0}" type="presOf" srcId="{6B942060-824E-49E7-9E92-C1645ED4E790}" destId="{63F40E1D-6709-40B4-ACE9-6FE8020092B2}" srcOrd="0" destOrd="0" presId="urn:microsoft.com/office/officeart/2005/8/layout/bProcess4"/>
    <dgm:cxn modelId="{DFD18CC8-C500-44A2-B14B-A97B9100C9F7}" type="presOf" srcId="{5B747B89-462C-427A-83F9-CFE65CBF0C10}" destId="{8FEE8AD7-B1FE-44D6-B523-A6581E5FE6C6}" srcOrd="0" destOrd="0" presId="urn:microsoft.com/office/officeart/2005/8/layout/bProcess4"/>
    <dgm:cxn modelId="{4397E7C6-DD4A-4FF7-817B-6D128F990F60}" type="presOf" srcId="{68B57B9C-F73B-4B19-8718-28B44DCCF307}" destId="{035B396E-A4FB-4C9D-A3F8-CEFEA061FF7B}" srcOrd="0" destOrd="0" presId="urn:microsoft.com/office/officeart/2005/8/layout/bProcess4"/>
    <dgm:cxn modelId="{EF3586A2-B892-4BB0-BB2D-8DF6EC112FFE}" type="presOf" srcId="{2C3D77B7-1194-4772-BBEE-185EEEA54977}" destId="{4389BD05-646C-47AC-950F-A8E0841C2291}" srcOrd="0" destOrd="0" presId="urn:microsoft.com/office/officeart/2005/8/layout/bProcess4"/>
    <dgm:cxn modelId="{773C8ABB-BF80-446F-8923-80334FB02DEC}" type="presOf" srcId="{4F7AE3E9-DFAA-4DE3-B068-94D87DA9740E}" destId="{A203B421-93D1-40B2-8C0D-4439C45679D5}" srcOrd="0" destOrd="0" presId="urn:microsoft.com/office/officeart/2005/8/layout/bProcess4"/>
    <dgm:cxn modelId="{0885CD18-5234-45AA-BBC0-A13F2A557B3F}" srcId="{FF7835A1-1557-430B-A066-7292DCF7BBDB}" destId="{5F81558E-5CDC-4315-A891-76732CA0C556}" srcOrd="6" destOrd="0" parTransId="{CF83D4C4-7F18-4EA8-9B3C-93D9C480BD07}" sibTransId="{3782D86B-4842-4C6B-B3F8-06AE5C63BC42}"/>
    <dgm:cxn modelId="{DB82EF79-53A5-4968-B8BF-270FE9A27587}" type="presOf" srcId="{FF7835A1-1557-430B-A066-7292DCF7BBDB}" destId="{3F12038F-D09C-47B6-86A2-F3322A09E86E}" srcOrd="0" destOrd="0" presId="urn:microsoft.com/office/officeart/2005/8/layout/bProcess4"/>
    <dgm:cxn modelId="{E1DB371D-81A6-4516-9059-E1069FDBB80C}" type="presOf" srcId="{2567E4F3-BA9D-44DE-BB79-A24EF449C541}" destId="{C9026565-19EC-4DB3-92F2-70A1C418EBE4}" srcOrd="0" destOrd="0" presId="urn:microsoft.com/office/officeart/2005/8/layout/bProcess4"/>
    <dgm:cxn modelId="{F7400EFE-2A5C-42B3-99F0-27E38013CBA7}" type="presOf" srcId="{BB77CBE9-1B67-4960-94EF-F9289ED6D124}" destId="{7146A4E9-DC91-48F9-9632-334F1946CB3D}" srcOrd="0" destOrd="0" presId="urn:microsoft.com/office/officeart/2005/8/layout/bProcess4"/>
    <dgm:cxn modelId="{629F6158-5ABA-4A6C-AB00-8D7D4F5F174E}" type="presOf" srcId="{192AA2DD-FCC3-4F75-9691-4C1429AE4734}" destId="{3C821D06-6860-41E3-8184-80D5267D3DFF}" srcOrd="0" destOrd="0" presId="urn:microsoft.com/office/officeart/2005/8/layout/bProcess4"/>
    <dgm:cxn modelId="{65BBA56D-DFC5-4685-8ED3-07E37D3BAFE6}" srcId="{FF7835A1-1557-430B-A066-7292DCF7BBDB}" destId="{A741A961-1A6E-47B3-B690-CD5DE4C88499}" srcOrd="2" destOrd="0" parTransId="{073F6708-834E-4FBD-BACD-A02914948C01}" sibTransId="{5B747B89-462C-427A-83F9-CFE65CBF0C10}"/>
    <dgm:cxn modelId="{B3658CF3-2B90-4DA6-A409-7E461022EF1A}" type="presOf" srcId="{A9B7A258-81F8-4D21-86A2-1D4EACB29BAA}" destId="{BF7B2AAD-34FF-4E26-9DA7-1BB1F3AFA176}" srcOrd="0" destOrd="0" presId="urn:microsoft.com/office/officeart/2005/8/layout/bProcess4"/>
    <dgm:cxn modelId="{8F1E69DE-E69F-49FA-BD68-D7983496453F}" srcId="{FF7835A1-1557-430B-A066-7292DCF7BBDB}" destId="{2C3D77B7-1194-4772-BBEE-185EEEA54977}" srcOrd="5" destOrd="0" parTransId="{ECE334C2-1F16-4E0B-A5A0-97276A7C97BC}" sibTransId="{8C7F10E6-E2E9-4EC1-8C3F-D80D3D64C79D}"/>
    <dgm:cxn modelId="{8D44AA11-E0D9-4FFB-B056-2DB7B827AF2A}" srcId="{FF7835A1-1557-430B-A066-7292DCF7BBDB}" destId="{6B942060-824E-49E7-9E92-C1645ED4E790}" srcOrd="0" destOrd="0" parTransId="{F42FB804-B664-47C7-8D4D-42D600CFA7BF}" sibTransId="{192AA2DD-FCC3-4F75-9691-4C1429AE4734}"/>
    <dgm:cxn modelId="{0BD28289-028F-45CD-968C-09B826056385}" type="presOf" srcId="{78E0B8C1-5D88-4734-8244-D04FA64F9D7C}" destId="{7C246D2F-F1E5-4D57-BB5E-8F9A0B9B1C8B}" srcOrd="0" destOrd="0" presId="urn:microsoft.com/office/officeart/2005/8/layout/bProcess4"/>
    <dgm:cxn modelId="{92E22E89-ED0E-4ACE-889E-38923767EAF9}" type="presOf" srcId="{8C7F10E6-E2E9-4EC1-8C3F-D80D3D64C79D}" destId="{9F44E8D6-B5FC-4B16-9203-076DA9F0BC85}" srcOrd="0" destOrd="0" presId="urn:microsoft.com/office/officeart/2005/8/layout/bProcess4"/>
    <dgm:cxn modelId="{C7552270-F53E-4C38-B060-7C5E7B91B684}" srcId="{FF7835A1-1557-430B-A066-7292DCF7BBDB}" destId="{78E0B8C1-5D88-4734-8244-D04FA64F9D7C}" srcOrd="8" destOrd="0" parTransId="{30762A1C-6B80-47EF-8935-DABF3F7FFEBF}" sibTransId="{479B021C-C885-4DAC-AA37-6DF984B649CE}"/>
    <dgm:cxn modelId="{46274ECC-F406-4F04-80D7-075754EE5A5F}" type="presOf" srcId="{A741A961-1A6E-47B3-B690-CD5DE4C88499}" destId="{ECC46D2C-B201-4957-922A-100040FF81F5}" srcOrd="0" destOrd="0" presId="urn:microsoft.com/office/officeart/2005/8/layout/bProcess4"/>
    <dgm:cxn modelId="{3E04F7BF-DD48-48CA-8DF7-27DAEF9B63E0}" srcId="{FF7835A1-1557-430B-A066-7292DCF7BBDB}" destId="{A9B7A258-81F8-4D21-86A2-1D4EACB29BAA}" srcOrd="3" destOrd="0" parTransId="{417AD061-0510-4D40-9495-55A20C483F48}" sibTransId="{68B57B9C-F73B-4B19-8718-28B44DCCF307}"/>
    <dgm:cxn modelId="{AA0030A4-771D-4CB6-8D4B-FB5E371E3B96}" srcId="{FF7835A1-1557-430B-A066-7292DCF7BBDB}" destId="{BFD1ACD1-DDBB-45D1-9E88-663CAB8FE7CC}" srcOrd="4" destOrd="0" parTransId="{C832826B-EEE4-4E16-9920-8020F689E5CC}" sibTransId="{BB77CBE9-1B67-4960-94EF-F9289ED6D124}"/>
    <dgm:cxn modelId="{D2B20748-6172-4B8F-BB5C-26994CD1F41B}" type="presOf" srcId="{9523B2FF-F825-4989-A48F-0E0BDA053CBB}" destId="{047E1EFE-F286-429B-AC1E-A16BECA6D4E7}" srcOrd="0" destOrd="0" presId="urn:microsoft.com/office/officeart/2005/8/layout/bProcess4"/>
    <dgm:cxn modelId="{5B1439F0-9E5A-45FF-BFB2-933ADE0D53DA}" type="presOf" srcId="{5F81558E-5CDC-4315-A891-76732CA0C556}" destId="{5535EFF4-EEA1-44DB-B3D9-5C69B8B9A3D8}" srcOrd="0" destOrd="0" presId="urn:microsoft.com/office/officeart/2005/8/layout/bProcess4"/>
    <dgm:cxn modelId="{33D1BA2A-9147-4A18-AB24-925A30F5344F}" type="presOf" srcId="{3782D86B-4842-4C6B-B3F8-06AE5C63BC42}" destId="{9BC6F38B-5773-4B88-90C9-8B09EF8EE78A}" srcOrd="0" destOrd="0" presId="urn:microsoft.com/office/officeart/2005/8/layout/bProcess4"/>
    <dgm:cxn modelId="{E8CE010B-C800-421C-B2D5-00330A95E256}" type="presParOf" srcId="{3F12038F-D09C-47B6-86A2-F3322A09E86E}" destId="{D95BCB77-B944-4269-A648-226550545114}" srcOrd="0" destOrd="0" presId="urn:microsoft.com/office/officeart/2005/8/layout/bProcess4"/>
    <dgm:cxn modelId="{11760CA9-88C4-4689-9C48-D1693C4853DB}" type="presParOf" srcId="{D95BCB77-B944-4269-A648-226550545114}" destId="{1FAE052E-1EA3-405C-A87E-8897203C5139}" srcOrd="0" destOrd="0" presId="urn:microsoft.com/office/officeart/2005/8/layout/bProcess4"/>
    <dgm:cxn modelId="{22A434B2-DB58-4EF2-97FB-9AC666ECACDF}" type="presParOf" srcId="{D95BCB77-B944-4269-A648-226550545114}" destId="{63F40E1D-6709-40B4-ACE9-6FE8020092B2}" srcOrd="1" destOrd="0" presId="urn:microsoft.com/office/officeart/2005/8/layout/bProcess4"/>
    <dgm:cxn modelId="{6078F8EE-FA25-4D80-8BE1-7C0AC2E852D8}" type="presParOf" srcId="{3F12038F-D09C-47B6-86A2-F3322A09E86E}" destId="{3C821D06-6860-41E3-8184-80D5267D3DFF}" srcOrd="1" destOrd="0" presId="urn:microsoft.com/office/officeart/2005/8/layout/bProcess4"/>
    <dgm:cxn modelId="{C1DCC9A1-BF21-4B04-B702-9D6E89AE7ECD}" type="presParOf" srcId="{3F12038F-D09C-47B6-86A2-F3322A09E86E}" destId="{8D7DB3DE-4F33-4DFF-988F-10BD3F709077}" srcOrd="2" destOrd="0" presId="urn:microsoft.com/office/officeart/2005/8/layout/bProcess4"/>
    <dgm:cxn modelId="{3A97BA30-C1CF-48BE-A357-30ECE66DDD54}" type="presParOf" srcId="{8D7DB3DE-4F33-4DFF-988F-10BD3F709077}" destId="{61D59108-C2F1-4A39-9A27-6FC742F2E83B}" srcOrd="0" destOrd="0" presId="urn:microsoft.com/office/officeart/2005/8/layout/bProcess4"/>
    <dgm:cxn modelId="{85089C06-1574-497C-A081-47408C5B6D13}" type="presParOf" srcId="{8D7DB3DE-4F33-4DFF-988F-10BD3F709077}" destId="{A203B421-93D1-40B2-8C0D-4439C45679D5}" srcOrd="1" destOrd="0" presId="urn:microsoft.com/office/officeart/2005/8/layout/bProcess4"/>
    <dgm:cxn modelId="{D6F28C56-D0C1-437D-878B-51A5ED4F0909}" type="presParOf" srcId="{3F12038F-D09C-47B6-86A2-F3322A09E86E}" destId="{047E1EFE-F286-429B-AC1E-A16BECA6D4E7}" srcOrd="3" destOrd="0" presId="urn:microsoft.com/office/officeart/2005/8/layout/bProcess4"/>
    <dgm:cxn modelId="{DE8AC00F-A5C4-4EE8-9C61-0840ECB2B5D6}" type="presParOf" srcId="{3F12038F-D09C-47B6-86A2-F3322A09E86E}" destId="{253FD992-7AE2-4999-8AA3-AD34956B4192}" srcOrd="4" destOrd="0" presId="urn:microsoft.com/office/officeart/2005/8/layout/bProcess4"/>
    <dgm:cxn modelId="{1EA3076D-D68A-4D12-8094-27008DB85FB3}" type="presParOf" srcId="{253FD992-7AE2-4999-8AA3-AD34956B4192}" destId="{DCDB575A-ECF2-4C1D-BB6E-D11CBD102522}" srcOrd="0" destOrd="0" presId="urn:microsoft.com/office/officeart/2005/8/layout/bProcess4"/>
    <dgm:cxn modelId="{2E2F2A60-3D3D-4EBD-B508-895261670541}" type="presParOf" srcId="{253FD992-7AE2-4999-8AA3-AD34956B4192}" destId="{ECC46D2C-B201-4957-922A-100040FF81F5}" srcOrd="1" destOrd="0" presId="urn:microsoft.com/office/officeart/2005/8/layout/bProcess4"/>
    <dgm:cxn modelId="{AD6A92BC-354E-451C-862F-A179FE3F3477}" type="presParOf" srcId="{3F12038F-D09C-47B6-86A2-F3322A09E86E}" destId="{8FEE8AD7-B1FE-44D6-B523-A6581E5FE6C6}" srcOrd="5" destOrd="0" presId="urn:microsoft.com/office/officeart/2005/8/layout/bProcess4"/>
    <dgm:cxn modelId="{26CDA213-92A8-4008-B1C4-93FD2CF70133}" type="presParOf" srcId="{3F12038F-D09C-47B6-86A2-F3322A09E86E}" destId="{9A33564F-88AC-4857-A688-49F1E445330B}" srcOrd="6" destOrd="0" presId="urn:microsoft.com/office/officeart/2005/8/layout/bProcess4"/>
    <dgm:cxn modelId="{4236D7D7-16BB-4156-9958-456135F4F241}" type="presParOf" srcId="{9A33564F-88AC-4857-A688-49F1E445330B}" destId="{97D80AB2-551E-4997-B34B-E014FED57CDD}" srcOrd="0" destOrd="0" presId="urn:microsoft.com/office/officeart/2005/8/layout/bProcess4"/>
    <dgm:cxn modelId="{32C28C67-0871-4711-8419-AFBC5C64923F}" type="presParOf" srcId="{9A33564F-88AC-4857-A688-49F1E445330B}" destId="{BF7B2AAD-34FF-4E26-9DA7-1BB1F3AFA176}" srcOrd="1" destOrd="0" presId="urn:microsoft.com/office/officeart/2005/8/layout/bProcess4"/>
    <dgm:cxn modelId="{51C4A149-975F-4A58-A5E0-CF02E78F6F07}" type="presParOf" srcId="{3F12038F-D09C-47B6-86A2-F3322A09E86E}" destId="{035B396E-A4FB-4C9D-A3F8-CEFEA061FF7B}" srcOrd="7" destOrd="0" presId="urn:microsoft.com/office/officeart/2005/8/layout/bProcess4"/>
    <dgm:cxn modelId="{7A0640BC-D605-43F8-AD26-31B58ED902C5}" type="presParOf" srcId="{3F12038F-D09C-47B6-86A2-F3322A09E86E}" destId="{AFCFA92D-8334-4A0C-B969-B0C4C9884038}" srcOrd="8" destOrd="0" presId="urn:microsoft.com/office/officeart/2005/8/layout/bProcess4"/>
    <dgm:cxn modelId="{B56C02AC-64EA-44BA-B039-23797F9C162D}" type="presParOf" srcId="{AFCFA92D-8334-4A0C-B969-B0C4C9884038}" destId="{4E5E8918-A53E-46CD-9AB8-F0A03209C7EC}" srcOrd="0" destOrd="0" presId="urn:microsoft.com/office/officeart/2005/8/layout/bProcess4"/>
    <dgm:cxn modelId="{D3ED0C48-C27D-4DBC-83BF-07ADA312366A}" type="presParOf" srcId="{AFCFA92D-8334-4A0C-B969-B0C4C9884038}" destId="{8A91FAEC-5AD0-4C34-AA75-A468F660E20C}" srcOrd="1" destOrd="0" presId="urn:microsoft.com/office/officeart/2005/8/layout/bProcess4"/>
    <dgm:cxn modelId="{DF0E2642-2637-4CC0-B5CB-B8D588FA864C}" type="presParOf" srcId="{3F12038F-D09C-47B6-86A2-F3322A09E86E}" destId="{7146A4E9-DC91-48F9-9632-334F1946CB3D}" srcOrd="9" destOrd="0" presId="urn:microsoft.com/office/officeart/2005/8/layout/bProcess4"/>
    <dgm:cxn modelId="{75A4E4CB-BE13-4AB7-BAC3-F33F54103794}" type="presParOf" srcId="{3F12038F-D09C-47B6-86A2-F3322A09E86E}" destId="{719907D9-7BF1-4816-BAE9-F99EEA9E6019}" srcOrd="10" destOrd="0" presId="urn:microsoft.com/office/officeart/2005/8/layout/bProcess4"/>
    <dgm:cxn modelId="{A851FDDA-2F42-4BDC-9ED2-B6E160A14D09}" type="presParOf" srcId="{719907D9-7BF1-4816-BAE9-F99EEA9E6019}" destId="{3AC8863E-5BF8-4883-8B22-243A0266554A}" srcOrd="0" destOrd="0" presId="urn:microsoft.com/office/officeart/2005/8/layout/bProcess4"/>
    <dgm:cxn modelId="{A7091541-B381-455F-9F70-E3E990D989F1}" type="presParOf" srcId="{719907D9-7BF1-4816-BAE9-F99EEA9E6019}" destId="{4389BD05-646C-47AC-950F-A8E0841C2291}" srcOrd="1" destOrd="0" presId="urn:microsoft.com/office/officeart/2005/8/layout/bProcess4"/>
    <dgm:cxn modelId="{67D454C2-80A7-4972-91D4-758D10D88904}" type="presParOf" srcId="{3F12038F-D09C-47B6-86A2-F3322A09E86E}" destId="{9F44E8D6-B5FC-4B16-9203-076DA9F0BC85}" srcOrd="11" destOrd="0" presId="urn:microsoft.com/office/officeart/2005/8/layout/bProcess4"/>
    <dgm:cxn modelId="{E8A13769-6A6F-40EB-8012-547E38F5DE64}" type="presParOf" srcId="{3F12038F-D09C-47B6-86A2-F3322A09E86E}" destId="{F8B0004A-9405-4275-A770-7ADECAA52C39}" srcOrd="12" destOrd="0" presId="urn:microsoft.com/office/officeart/2005/8/layout/bProcess4"/>
    <dgm:cxn modelId="{C3F195E9-D6CA-4401-88D4-96571AD8F968}" type="presParOf" srcId="{F8B0004A-9405-4275-A770-7ADECAA52C39}" destId="{E784243B-D7F0-4086-96BD-CB4E11C61A62}" srcOrd="0" destOrd="0" presId="urn:microsoft.com/office/officeart/2005/8/layout/bProcess4"/>
    <dgm:cxn modelId="{0ECB3636-17D5-46B5-8234-26DCEB7406C3}" type="presParOf" srcId="{F8B0004A-9405-4275-A770-7ADECAA52C39}" destId="{5535EFF4-EEA1-44DB-B3D9-5C69B8B9A3D8}" srcOrd="1" destOrd="0" presId="urn:microsoft.com/office/officeart/2005/8/layout/bProcess4"/>
    <dgm:cxn modelId="{28A3D6FE-117C-4460-BBB1-A5A8568A9A71}" type="presParOf" srcId="{3F12038F-D09C-47B6-86A2-F3322A09E86E}" destId="{9BC6F38B-5773-4B88-90C9-8B09EF8EE78A}" srcOrd="13" destOrd="0" presId="urn:microsoft.com/office/officeart/2005/8/layout/bProcess4"/>
    <dgm:cxn modelId="{39E87E0F-1447-4E85-8868-629F4ABBC6BF}" type="presParOf" srcId="{3F12038F-D09C-47B6-86A2-F3322A09E86E}" destId="{930459FE-DE2B-4054-A721-7A245C908053}" srcOrd="14" destOrd="0" presId="urn:microsoft.com/office/officeart/2005/8/layout/bProcess4"/>
    <dgm:cxn modelId="{B39CD31D-AA50-4F7B-B1F4-DAF21CD55260}" type="presParOf" srcId="{930459FE-DE2B-4054-A721-7A245C908053}" destId="{F73C8831-BA10-4F77-BB98-ECB698535A3E}" srcOrd="0" destOrd="0" presId="urn:microsoft.com/office/officeart/2005/8/layout/bProcess4"/>
    <dgm:cxn modelId="{0AFF851B-3625-4592-83FA-F7A76B785D2F}" type="presParOf" srcId="{930459FE-DE2B-4054-A721-7A245C908053}" destId="{B4AADC6C-A1FE-49D3-B109-0C17E2A15408}" srcOrd="1" destOrd="0" presId="urn:microsoft.com/office/officeart/2005/8/layout/bProcess4"/>
    <dgm:cxn modelId="{93730DBF-4F47-49AB-9DDA-DB52FEA1824A}" type="presParOf" srcId="{3F12038F-D09C-47B6-86A2-F3322A09E86E}" destId="{C9026565-19EC-4DB3-92F2-70A1C418EBE4}" srcOrd="15" destOrd="0" presId="urn:microsoft.com/office/officeart/2005/8/layout/bProcess4"/>
    <dgm:cxn modelId="{92D708DC-BE9F-485A-8D19-52F616E1F1D0}" type="presParOf" srcId="{3F12038F-D09C-47B6-86A2-F3322A09E86E}" destId="{44ADDD62-B15F-43BF-A322-EC223C1FF6C6}" srcOrd="16" destOrd="0" presId="urn:microsoft.com/office/officeart/2005/8/layout/bProcess4"/>
    <dgm:cxn modelId="{127BBF34-0BF9-4010-A157-EB90A21FEA10}" type="presParOf" srcId="{44ADDD62-B15F-43BF-A322-EC223C1FF6C6}" destId="{F63CF144-38C5-4BF9-83FC-0B203F7112CF}" srcOrd="0" destOrd="0" presId="urn:microsoft.com/office/officeart/2005/8/layout/bProcess4"/>
    <dgm:cxn modelId="{1F40826B-AF8B-40C4-81C3-E9086AD7BAE0}" type="presParOf" srcId="{44ADDD62-B15F-43BF-A322-EC223C1FF6C6}" destId="{7C246D2F-F1E5-4D57-BB5E-8F9A0B9B1C8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8DC6EA-5704-4BEA-AF3B-7A18E3266EC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1CD9361-BECA-4278-9A15-27B24E438E00}">
      <dgm:prSet phldrT="[Текст]" custT="1"/>
      <dgm:spPr/>
      <dgm:t>
        <a:bodyPr/>
        <a:lstStyle/>
        <a:p>
          <a:r>
            <a:rPr lang="ru-RU" sz="1600" b="1" dirty="0" smtClean="0"/>
            <a:t>Результаты</a:t>
          </a:r>
          <a:endParaRPr lang="ru-RU" sz="1600" b="1" dirty="0"/>
        </a:p>
      </dgm:t>
    </dgm:pt>
    <dgm:pt modelId="{7EAE8142-9A2B-49F4-B562-6A7EEA8D1593}" type="parTrans" cxnId="{B3D44F4C-C380-47FA-842C-22C46DF07C7A}">
      <dgm:prSet/>
      <dgm:spPr/>
      <dgm:t>
        <a:bodyPr/>
        <a:lstStyle/>
        <a:p>
          <a:endParaRPr lang="ru-RU" sz="1000"/>
        </a:p>
      </dgm:t>
    </dgm:pt>
    <dgm:pt modelId="{81DB93F0-69D3-4A1A-A8B0-A4FE10BAF00F}" type="sibTrans" cxnId="{B3D44F4C-C380-47FA-842C-22C46DF07C7A}">
      <dgm:prSet/>
      <dgm:spPr/>
      <dgm:t>
        <a:bodyPr/>
        <a:lstStyle/>
        <a:p>
          <a:endParaRPr lang="ru-RU" sz="1000"/>
        </a:p>
      </dgm:t>
    </dgm:pt>
    <dgm:pt modelId="{02405A4F-9773-4AB4-895A-2E318D91F139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000" b="0" dirty="0" smtClean="0"/>
            <a:t>Расширение образовательного пространства учреждения</a:t>
          </a:r>
          <a:endParaRPr lang="ru-RU" sz="1000" b="0" dirty="0"/>
        </a:p>
      </dgm:t>
    </dgm:pt>
    <dgm:pt modelId="{E13FAE97-DE9A-46B8-9D15-069B5F35E241}" type="parTrans" cxnId="{BD9C482F-851B-48BD-A198-DE27A96ECD77}">
      <dgm:prSet custT="1"/>
      <dgm:spPr/>
      <dgm:t>
        <a:bodyPr/>
        <a:lstStyle/>
        <a:p>
          <a:endParaRPr lang="ru-RU" sz="1000"/>
        </a:p>
      </dgm:t>
    </dgm:pt>
    <dgm:pt modelId="{C127A252-459A-419C-83BE-93688057D8DD}" type="sibTrans" cxnId="{BD9C482F-851B-48BD-A198-DE27A96ECD77}">
      <dgm:prSet/>
      <dgm:spPr/>
      <dgm:t>
        <a:bodyPr/>
        <a:lstStyle/>
        <a:p>
          <a:endParaRPr lang="ru-RU" sz="1000"/>
        </a:p>
      </dgm:t>
    </dgm:pt>
    <dgm:pt modelId="{A0759357-43F5-4920-B74B-B7E101C74795}">
      <dgm:prSet phldrT="[Текст]" custT="1"/>
      <dgm:spPr/>
      <dgm:t>
        <a:bodyPr/>
        <a:lstStyle/>
        <a:p>
          <a:r>
            <a:rPr lang="ru-RU" sz="1000" b="1" dirty="0" smtClean="0"/>
            <a:t>оборудование современных лабораторий, освоение пространства вне учебных кабинетов, пришкольной территории</a:t>
          </a:r>
          <a:endParaRPr lang="ru-RU" sz="1000" dirty="0"/>
        </a:p>
      </dgm:t>
    </dgm:pt>
    <dgm:pt modelId="{1D6C3FB3-BECA-424B-B09A-B4F7693E39F8}" type="parTrans" cxnId="{D735DFF7-786F-460F-9BEA-C8F40EF7D78F}">
      <dgm:prSet custT="1"/>
      <dgm:spPr/>
      <dgm:t>
        <a:bodyPr/>
        <a:lstStyle/>
        <a:p>
          <a:endParaRPr lang="ru-RU" sz="1000"/>
        </a:p>
      </dgm:t>
    </dgm:pt>
    <dgm:pt modelId="{1B6E8CC5-5A65-4550-AB1E-43FE5AEEF83E}" type="sibTrans" cxnId="{D735DFF7-786F-460F-9BEA-C8F40EF7D78F}">
      <dgm:prSet/>
      <dgm:spPr/>
      <dgm:t>
        <a:bodyPr/>
        <a:lstStyle/>
        <a:p>
          <a:endParaRPr lang="ru-RU" sz="1000"/>
        </a:p>
      </dgm:t>
    </dgm:pt>
    <dgm:pt modelId="{F75CA5EC-DF54-4260-BD58-69F5060BF60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0" dirty="0" smtClean="0"/>
            <a:t>Модернизация содержания образования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2790F74E-9A4B-489D-B6A5-92A411CDB1F8}" type="parTrans" cxnId="{31E6FB86-ECBB-4034-9EDE-BC036781808E}">
      <dgm:prSet custT="1"/>
      <dgm:spPr/>
      <dgm:t>
        <a:bodyPr/>
        <a:lstStyle/>
        <a:p>
          <a:endParaRPr lang="ru-RU" sz="1000"/>
        </a:p>
      </dgm:t>
    </dgm:pt>
    <dgm:pt modelId="{D9CA23B6-6B90-4EE7-9975-9955ECDFADE7}" type="sibTrans" cxnId="{31E6FB86-ECBB-4034-9EDE-BC036781808E}">
      <dgm:prSet/>
      <dgm:spPr/>
      <dgm:t>
        <a:bodyPr/>
        <a:lstStyle/>
        <a:p>
          <a:endParaRPr lang="ru-RU" sz="1000"/>
        </a:p>
      </dgm:t>
    </dgm:pt>
    <dgm:pt modelId="{9D0D1F5F-FD3F-4A7B-90A1-A361B83A9733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000" b="1" dirty="0" smtClean="0"/>
            <a:t>эффективное сочетание урочных и внеурочных форм организации образовательного процесса, совершенствование рабочих программ по отдельным предметным областям </a:t>
          </a:r>
          <a:endParaRPr lang="ru-RU" sz="1000" dirty="0"/>
        </a:p>
      </dgm:t>
    </dgm:pt>
    <dgm:pt modelId="{3E57F679-46A1-4531-BE52-95FF27659C2B}" type="parTrans" cxnId="{3EA34377-0873-4F3A-A997-9F4AA784019D}">
      <dgm:prSet custT="1"/>
      <dgm:spPr/>
      <dgm:t>
        <a:bodyPr/>
        <a:lstStyle/>
        <a:p>
          <a:endParaRPr lang="ru-RU" sz="1000"/>
        </a:p>
      </dgm:t>
    </dgm:pt>
    <dgm:pt modelId="{EF786D0D-7952-4C66-86AB-D6E77371570B}" type="sibTrans" cxnId="{3EA34377-0873-4F3A-A997-9F4AA784019D}">
      <dgm:prSet/>
      <dgm:spPr/>
      <dgm:t>
        <a:bodyPr/>
        <a:lstStyle/>
        <a:p>
          <a:endParaRPr lang="ru-RU" sz="1000"/>
        </a:p>
      </dgm:t>
    </dgm:pt>
    <dgm:pt modelId="{1E84052A-153C-4CB3-A3B1-3DC2994C5506}">
      <dgm:prSet custT="1"/>
      <dgm:spPr/>
      <dgm:t>
        <a:bodyPr/>
        <a:lstStyle/>
        <a:p>
          <a:r>
            <a:rPr lang="ru-RU" sz="1000" b="1" dirty="0" smtClean="0"/>
            <a:t>Изменение системы оценки качества образования </a:t>
          </a:r>
          <a:endParaRPr lang="ru-RU" sz="1000" b="1" dirty="0"/>
        </a:p>
      </dgm:t>
    </dgm:pt>
    <dgm:pt modelId="{03A9B080-8271-4B93-BE62-6C08801C166D}" type="parTrans" cxnId="{91B94BED-C18A-4B64-86AE-E56B76DDEFC2}">
      <dgm:prSet custT="1"/>
      <dgm:spPr/>
      <dgm:t>
        <a:bodyPr/>
        <a:lstStyle/>
        <a:p>
          <a:endParaRPr lang="ru-RU" sz="1000"/>
        </a:p>
      </dgm:t>
    </dgm:pt>
    <dgm:pt modelId="{6FB8093C-F6DD-42AF-9FEF-2AE8C5C2B6AC}" type="sibTrans" cxnId="{91B94BED-C18A-4B64-86AE-E56B76DDEFC2}">
      <dgm:prSet/>
      <dgm:spPr/>
      <dgm:t>
        <a:bodyPr/>
        <a:lstStyle/>
        <a:p>
          <a:endParaRPr lang="ru-RU" sz="1000"/>
        </a:p>
      </dgm:t>
    </dgm:pt>
    <dgm:pt modelId="{4B093FB5-DC4E-49B3-A687-AB8B9D6C824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sz="1000" b="1" dirty="0" smtClean="0"/>
            <a:t>Распространение опыта внедрения </a:t>
          </a:r>
        </a:p>
        <a:p>
          <a:r>
            <a:rPr lang="ru-RU" sz="1000" b="1" dirty="0" smtClean="0"/>
            <a:t>ФГОС ООО</a:t>
          </a:r>
          <a:endParaRPr lang="ru-RU" sz="1000" b="1" dirty="0"/>
        </a:p>
      </dgm:t>
    </dgm:pt>
    <dgm:pt modelId="{5194A257-3AFA-48A8-94EC-31465B4D3F39}" type="parTrans" cxnId="{081F0D41-4E51-4878-AFCB-3A0727D832BD}">
      <dgm:prSet custT="1"/>
      <dgm:spPr/>
      <dgm:t>
        <a:bodyPr/>
        <a:lstStyle/>
        <a:p>
          <a:endParaRPr lang="ru-RU" sz="1000"/>
        </a:p>
      </dgm:t>
    </dgm:pt>
    <dgm:pt modelId="{EFFEF7C9-8A4A-40AE-8B0C-94B34293D966}" type="sibTrans" cxnId="{081F0D41-4E51-4878-AFCB-3A0727D832BD}">
      <dgm:prSet/>
      <dgm:spPr/>
      <dgm:t>
        <a:bodyPr/>
        <a:lstStyle/>
        <a:p>
          <a:endParaRPr lang="ru-RU" sz="1000"/>
        </a:p>
      </dgm:t>
    </dgm:pt>
    <dgm:pt modelId="{89756D7D-C73A-4364-ACE9-F52A15A1C34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000" b="1" dirty="0" smtClean="0"/>
            <a:t>Дистанционное сопровождение</a:t>
          </a:r>
        </a:p>
        <a:p>
          <a:r>
            <a:rPr lang="ru-RU" sz="1000" b="1" dirty="0" smtClean="0"/>
            <a:t> (сайт школы)</a:t>
          </a:r>
          <a:endParaRPr lang="ru-RU" sz="1000" b="1" dirty="0"/>
        </a:p>
      </dgm:t>
    </dgm:pt>
    <dgm:pt modelId="{64E175F0-BA1E-416F-B3AF-92AE84B88DC2}" type="parTrans" cxnId="{4D4A0143-1361-42E7-9683-41359BB758A3}">
      <dgm:prSet custT="1"/>
      <dgm:spPr/>
      <dgm:t>
        <a:bodyPr/>
        <a:lstStyle/>
        <a:p>
          <a:endParaRPr lang="ru-RU" sz="1000"/>
        </a:p>
      </dgm:t>
    </dgm:pt>
    <dgm:pt modelId="{A78C7DBD-FA1C-453B-B845-5E0466F49668}" type="sibTrans" cxnId="{4D4A0143-1361-42E7-9683-41359BB758A3}">
      <dgm:prSet/>
      <dgm:spPr/>
      <dgm:t>
        <a:bodyPr/>
        <a:lstStyle/>
        <a:p>
          <a:endParaRPr lang="ru-RU" sz="1000"/>
        </a:p>
      </dgm:t>
    </dgm:pt>
    <dgm:pt modelId="{7EBEC172-7D7E-4EC8-842F-C5572660AEB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000" b="1" dirty="0" smtClean="0"/>
            <a:t>Проведение 2 методических семинаров по внедрению ФГОС ООО</a:t>
          </a:r>
          <a:endParaRPr lang="ru-RU" sz="1000" b="1" dirty="0"/>
        </a:p>
      </dgm:t>
    </dgm:pt>
    <dgm:pt modelId="{856608DA-6E28-4AA8-A34C-31685A9E86D7}" type="parTrans" cxnId="{8B4FEEF4-8584-424C-8820-5350EFA66402}">
      <dgm:prSet custT="1"/>
      <dgm:spPr/>
      <dgm:t>
        <a:bodyPr/>
        <a:lstStyle/>
        <a:p>
          <a:endParaRPr lang="ru-RU" sz="1000"/>
        </a:p>
      </dgm:t>
    </dgm:pt>
    <dgm:pt modelId="{7E0DD31A-55DD-4EFE-B451-F7F2E7B41535}" type="sibTrans" cxnId="{8B4FEEF4-8584-424C-8820-5350EFA66402}">
      <dgm:prSet/>
      <dgm:spPr/>
      <dgm:t>
        <a:bodyPr/>
        <a:lstStyle/>
        <a:p>
          <a:endParaRPr lang="ru-RU" sz="1000"/>
        </a:p>
      </dgm:t>
    </dgm:pt>
    <dgm:pt modelId="{C536DD34-1A6E-48B7-B3F2-EC8C9FD2ECA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000" b="1" dirty="0" smtClean="0"/>
            <a:t>Конференция с презентацией материалов проекта</a:t>
          </a:r>
        </a:p>
        <a:p>
          <a:r>
            <a:rPr lang="ru-RU" sz="1000" b="1" dirty="0" smtClean="0"/>
            <a:t> 7.12.2013</a:t>
          </a:r>
          <a:endParaRPr lang="ru-RU" sz="1000" b="1" dirty="0"/>
        </a:p>
      </dgm:t>
    </dgm:pt>
    <dgm:pt modelId="{7B1DF4C5-11BE-4568-9B2E-810B7D3823E5}" type="parTrans" cxnId="{8A086EF2-0318-4E50-9BDC-CC5929909D02}">
      <dgm:prSet custT="1"/>
      <dgm:spPr/>
      <dgm:t>
        <a:bodyPr/>
        <a:lstStyle/>
        <a:p>
          <a:endParaRPr lang="ru-RU" sz="1000"/>
        </a:p>
      </dgm:t>
    </dgm:pt>
    <dgm:pt modelId="{5015BBEC-160C-4E05-855E-5553311AF745}" type="sibTrans" cxnId="{8A086EF2-0318-4E50-9BDC-CC5929909D02}">
      <dgm:prSet/>
      <dgm:spPr/>
      <dgm:t>
        <a:bodyPr/>
        <a:lstStyle/>
        <a:p>
          <a:endParaRPr lang="ru-RU" sz="1000"/>
        </a:p>
      </dgm:t>
    </dgm:pt>
    <dgm:pt modelId="{B8345F41-65AA-44C0-ACDC-38B268EBCB5A}">
      <dgm:prSet custT="1"/>
      <dgm:spPr/>
      <dgm:t>
        <a:bodyPr/>
        <a:lstStyle/>
        <a:p>
          <a:r>
            <a:rPr lang="ru-RU" sz="1400" dirty="0" smtClean="0"/>
            <a:t>до 15 декабря 2013 года</a:t>
          </a:r>
          <a:endParaRPr lang="ru-RU" sz="1400" dirty="0"/>
        </a:p>
      </dgm:t>
    </dgm:pt>
    <dgm:pt modelId="{356B5926-B956-4C2F-A2CD-221846E6E3C8}" type="parTrans" cxnId="{44735921-3B75-4D76-AAAC-084D696044B7}">
      <dgm:prSet/>
      <dgm:spPr/>
      <dgm:t>
        <a:bodyPr/>
        <a:lstStyle/>
        <a:p>
          <a:endParaRPr lang="ru-RU"/>
        </a:p>
      </dgm:t>
    </dgm:pt>
    <dgm:pt modelId="{55B3ECF5-96B8-47F6-8627-E666A8983D53}" type="sibTrans" cxnId="{44735921-3B75-4D76-AAAC-084D696044B7}">
      <dgm:prSet/>
      <dgm:spPr/>
      <dgm:t>
        <a:bodyPr/>
        <a:lstStyle/>
        <a:p>
          <a:endParaRPr lang="ru-RU"/>
        </a:p>
      </dgm:t>
    </dgm:pt>
    <dgm:pt modelId="{C0FEEE75-87D9-45EC-BC3C-7E36509AACCC}" type="pres">
      <dgm:prSet presAssocID="{6B8DC6EA-5704-4BEA-AF3B-7A18E3266E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90C1CF-56B7-4C4F-9400-CFEB08D5CEE8}" type="pres">
      <dgm:prSet presAssocID="{21CD9361-BECA-4278-9A15-27B24E438E00}" presName="root1" presStyleCnt="0"/>
      <dgm:spPr/>
    </dgm:pt>
    <dgm:pt modelId="{EB98A785-8503-462D-BCEC-AA322E0659D8}" type="pres">
      <dgm:prSet presAssocID="{21CD9361-BECA-4278-9A15-27B24E438E00}" presName="LevelOneTextNode" presStyleLbl="node0" presStyleIdx="0" presStyleCnt="2" custLinFactNeighborX="-1952" custLinFactNeighborY="-73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549F0C-118E-4AC3-BB46-93DBB3A4A17D}" type="pres">
      <dgm:prSet presAssocID="{21CD9361-BECA-4278-9A15-27B24E438E00}" presName="level2hierChild" presStyleCnt="0"/>
      <dgm:spPr/>
    </dgm:pt>
    <dgm:pt modelId="{93BDB8EC-9AE7-4E10-A7DA-A1D6407296EA}" type="pres">
      <dgm:prSet presAssocID="{E13FAE97-DE9A-46B8-9D15-069B5F35E241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954DF165-44D6-467B-9035-A4AF73367A77}" type="pres">
      <dgm:prSet presAssocID="{E13FAE97-DE9A-46B8-9D15-069B5F35E24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9C672C3-63B4-4CFF-A382-EC31B5814E6C}" type="pres">
      <dgm:prSet presAssocID="{02405A4F-9773-4AB4-895A-2E318D91F139}" presName="root2" presStyleCnt="0"/>
      <dgm:spPr/>
    </dgm:pt>
    <dgm:pt modelId="{73DC3FE6-A1FC-4D02-9F8C-BDF692BB2A96}" type="pres">
      <dgm:prSet presAssocID="{02405A4F-9773-4AB4-895A-2E318D91F13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CB9C2C-736A-4C1F-A8B3-F08549DA253E}" type="pres">
      <dgm:prSet presAssocID="{02405A4F-9773-4AB4-895A-2E318D91F139}" presName="level3hierChild" presStyleCnt="0"/>
      <dgm:spPr/>
    </dgm:pt>
    <dgm:pt modelId="{3C1FDE56-CE64-4E7F-9CBC-104BE7FB347C}" type="pres">
      <dgm:prSet presAssocID="{1D6C3FB3-BECA-424B-B09A-B4F7693E39F8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6AACBCB7-4F6D-4A72-A05A-B83386555607}" type="pres">
      <dgm:prSet presAssocID="{1D6C3FB3-BECA-424B-B09A-B4F7693E39F8}" presName="connTx" presStyleLbl="parChTrans1D3" presStyleIdx="0" presStyleCnt="5"/>
      <dgm:spPr/>
      <dgm:t>
        <a:bodyPr/>
        <a:lstStyle/>
        <a:p>
          <a:endParaRPr lang="ru-RU"/>
        </a:p>
      </dgm:t>
    </dgm:pt>
    <dgm:pt modelId="{F1685965-16F9-467C-B648-A83EC6281245}" type="pres">
      <dgm:prSet presAssocID="{A0759357-43F5-4920-B74B-B7E101C74795}" presName="root2" presStyleCnt="0"/>
      <dgm:spPr/>
    </dgm:pt>
    <dgm:pt modelId="{E92CA5F0-24D7-4177-A34B-517095EF1109}" type="pres">
      <dgm:prSet presAssocID="{A0759357-43F5-4920-B74B-B7E101C74795}" presName="LevelTwoTextNode" presStyleLbl="node3" presStyleIdx="0" presStyleCnt="5" custScaleX="141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A6066C-CD70-47C4-9946-6AFB3705A0E7}" type="pres">
      <dgm:prSet presAssocID="{A0759357-43F5-4920-B74B-B7E101C74795}" presName="level3hierChild" presStyleCnt="0"/>
      <dgm:spPr/>
    </dgm:pt>
    <dgm:pt modelId="{A2188A78-A0F6-4873-B890-C963D455F2CC}" type="pres">
      <dgm:prSet presAssocID="{2790F74E-9A4B-489D-B6A5-92A411CDB1F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B4CE21D4-AC65-4CAB-81BA-EDFC43325AD1}" type="pres">
      <dgm:prSet presAssocID="{2790F74E-9A4B-489D-B6A5-92A411CDB1F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C9CAA3F-FE27-4AEE-8948-8EBEDB205BEB}" type="pres">
      <dgm:prSet presAssocID="{F75CA5EC-DF54-4260-BD58-69F5060BF60A}" presName="root2" presStyleCnt="0"/>
      <dgm:spPr/>
    </dgm:pt>
    <dgm:pt modelId="{F2815FCA-FD53-4287-A94B-594E3B5EA7C1}" type="pres">
      <dgm:prSet presAssocID="{F75CA5EC-DF54-4260-BD58-69F5060BF60A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00A95-8BD0-4DEB-A755-83FB340D2FDB}" type="pres">
      <dgm:prSet presAssocID="{F75CA5EC-DF54-4260-BD58-69F5060BF60A}" presName="level3hierChild" presStyleCnt="0"/>
      <dgm:spPr/>
    </dgm:pt>
    <dgm:pt modelId="{9EC60E1A-FC6E-47F2-A394-78A83C8A973F}" type="pres">
      <dgm:prSet presAssocID="{3E57F679-46A1-4531-BE52-95FF27659C2B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4B50B983-B51D-4623-978E-D2A929A12648}" type="pres">
      <dgm:prSet presAssocID="{3E57F679-46A1-4531-BE52-95FF27659C2B}" presName="connTx" presStyleLbl="parChTrans1D3" presStyleIdx="1" presStyleCnt="5"/>
      <dgm:spPr/>
      <dgm:t>
        <a:bodyPr/>
        <a:lstStyle/>
        <a:p>
          <a:endParaRPr lang="ru-RU"/>
        </a:p>
      </dgm:t>
    </dgm:pt>
    <dgm:pt modelId="{96378021-1E9D-46D9-BD97-F9497F139909}" type="pres">
      <dgm:prSet presAssocID="{9D0D1F5F-FD3F-4A7B-90A1-A361B83A9733}" presName="root2" presStyleCnt="0"/>
      <dgm:spPr/>
    </dgm:pt>
    <dgm:pt modelId="{33CC6409-DFF0-43CC-9E1B-CDA942F0D7AC}" type="pres">
      <dgm:prSet presAssocID="{9D0D1F5F-FD3F-4A7B-90A1-A361B83A9733}" presName="LevelTwoTextNode" presStyleLbl="node3" presStyleIdx="1" presStyleCnt="5" custScaleX="141875" custScaleY="121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AB7FDD-4C7D-4F07-87E5-75E5B0557707}" type="pres">
      <dgm:prSet presAssocID="{9D0D1F5F-FD3F-4A7B-90A1-A361B83A9733}" presName="level3hierChild" presStyleCnt="0"/>
      <dgm:spPr/>
    </dgm:pt>
    <dgm:pt modelId="{4B177477-635B-4ABB-9E94-23DB19DF1A15}" type="pres">
      <dgm:prSet presAssocID="{03A9B080-8271-4B93-BE62-6C08801C166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C3E6F967-8B63-439E-819B-85148280B215}" type="pres">
      <dgm:prSet presAssocID="{03A9B080-8271-4B93-BE62-6C08801C166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0C8A8C3-CF9A-439B-9EAC-2E13644CAFAC}" type="pres">
      <dgm:prSet presAssocID="{1E84052A-153C-4CB3-A3B1-3DC2994C5506}" presName="root2" presStyleCnt="0"/>
      <dgm:spPr/>
    </dgm:pt>
    <dgm:pt modelId="{4606AE3E-8278-43AF-9E59-14A86D0082FC}" type="pres">
      <dgm:prSet presAssocID="{1E84052A-153C-4CB3-A3B1-3DC2994C550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A9B92D-47E1-4F2C-946C-BAAF282FEF76}" type="pres">
      <dgm:prSet presAssocID="{1E84052A-153C-4CB3-A3B1-3DC2994C5506}" presName="level3hierChild" presStyleCnt="0"/>
      <dgm:spPr/>
    </dgm:pt>
    <dgm:pt modelId="{75A7C065-340D-4B57-AC2D-47E8BAEF5618}" type="pres">
      <dgm:prSet presAssocID="{5194A257-3AFA-48A8-94EC-31465B4D3F39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8134876-698B-4117-8AEA-E55AC5283BF2}" type="pres">
      <dgm:prSet presAssocID="{5194A257-3AFA-48A8-94EC-31465B4D3F3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82A4E40-F678-45F8-BB4B-F0E9AAC9924F}" type="pres">
      <dgm:prSet presAssocID="{4B093FB5-DC4E-49B3-A687-AB8B9D6C8242}" presName="root2" presStyleCnt="0"/>
      <dgm:spPr/>
    </dgm:pt>
    <dgm:pt modelId="{289EAD7E-2ECD-4E6F-9584-FCBC74983B31}" type="pres">
      <dgm:prSet presAssocID="{4B093FB5-DC4E-49B3-A687-AB8B9D6C824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64496C-9E53-4555-A2F3-65AE4474A25A}" type="pres">
      <dgm:prSet presAssocID="{4B093FB5-DC4E-49B3-A687-AB8B9D6C8242}" presName="level3hierChild" presStyleCnt="0"/>
      <dgm:spPr/>
    </dgm:pt>
    <dgm:pt modelId="{D6CA16DC-350F-474C-AE5E-23B27A178A65}" type="pres">
      <dgm:prSet presAssocID="{64E175F0-BA1E-416F-B3AF-92AE84B88DC2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A80DB0B0-9B27-4D6D-A065-438152976E67}" type="pres">
      <dgm:prSet presAssocID="{64E175F0-BA1E-416F-B3AF-92AE84B88DC2}" presName="connTx" presStyleLbl="parChTrans1D3" presStyleIdx="2" presStyleCnt="5"/>
      <dgm:spPr/>
      <dgm:t>
        <a:bodyPr/>
        <a:lstStyle/>
        <a:p>
          <a:endParaRPr lang="ru-RU"/>
        </a:p>
      </dgm:t>
    </dgm:pt>
    <dgm:pt modelId="{0BA81D6F-D07D-4617-BF99-50D0787CC83A}" type="pres">
      <dgm:prSet presAssocID="{89756D7D-C73A-4364-ACE9-F52A15A1C348}" presName="root2" presStyleCnt="0"/>
      <dgm:spPr/>
    </dgm:pt>
    <dgm:pt modelId="{A2066F7B-29C6-45C9-B279-8A252431E1F6}" type="pres">
      <dgm:prSet presAssocID="{89756D7D-C73A-4364-ACE9-F52A15A1C348}" presName="LevelTwoTextNode" presStyleLbl="node3" presStyleIdx="2" presStyleCnt="5" custScaleX="141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8B32DC-40F7-436B-AC4B-4793A06DD362}" type="pres">
      <dgm:prSet presAssocID="{89756D7D-C73A-4364-ACE9-F52A15A1C348}" presName="level3hierChild" presStyleCnt="0"/>
      <dgm:spPr/>
    </dgm:pt>
    <dgm:pt modelId="{5F91514A-23DF-4E72-8916-7A3D51D984A4}" type="pres">
      <dgm:prSet presAssocID="{856608DA-6E28-4AA8-A34C-31685A9E86D7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A051169C-AA9F-4ED8-B39C-3B08C9CE4FE6}" type="pres">
      <dgm:prSet presAssocID="{856608DA-6E28-4AA8-A34C-31685A9E86D7}" presName="connTx" presStyleLbl="parChTrans1D3" presStyleIdx="3" presStyleCnt="5"/>
      <dgm:spPr/>
      <dgm:t>
        <a:bodyPr/>
        <a:lstStyle/>
        <a:p>
          <a:endParaRPr lang="ru-RU"/>
        </a:p>
      </dgm:t>
    </dgm:pt>
    <dgm:pt modelId="{1778C840-26E9-46B0-ABBD-7E7E8790F1AB}" type="pres">
      <dgm:prSet presAssocID="{7EBEC172-7D7E-4EC8-842F-C5572660AEB5}" presName="root2" presStyleCnt="0"/>
      <dgm:spPr/>
    </dgm:pt>
    <dgm:pt modelId="{B87CD647-DBD3-4D2B-90A5-76C4B5CBD6D6}" type="pres">
      <dgm:prSet presAssocID="{7EBEC172-7D7E-4EC8-842F-C5572660AEB5}" presName="LevelTwoTextNode" presStyleLbl="node3" presStyleIdx="3" presStyleCnt="5" custScaleX="139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81F78-47B0-4C38-90C4-FAE8B632B94B}" type="pres">
      <dgm:prSet presAssocID="{7EBEC172-7D7E-4EC8-842F-C5572660AEB5}" presName="level3hierChild" presStyleCnt="0"/>
      <dgm:spPr/>
    </dgm:pt>
    <dgm:pt modelId="{200D362C-7481-4258-AE71-EF491F2FAF05}" type="pres">
      <dgm:prSet presAssocID="{7B1DF4C5-11BE-4568-9B2E-810B7D3823E5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D662CC61-C5D8-40FE-8151-5A63568A4E16}" type="pres">
      <dgm:prSet presAssocID="{7B1DF4C5-11BE-4568-9B2E-810B7D3823E5}" presName="connTx" presStyleLbl="parChTrans1D3" presStyleIdx="4" presStyleCnt="5"/>
      <dgm:spPr/>
      <dgm:t>
        <a:bodyPr/>
        <a:lstStyle/>
        <a:p>
          <a:endParaRPr lang="ru-RU"/>
        </a:p>
      </dgm:t>
    </dgm:pt>
    <dgm:pt modelId="{A5AF194C-1D93-4479-85F3-06890A202F19}" type="pres">
      <dgm:prSet presAssocID="{C536DD34-1A6E-48B7-B3F2-EC8C9FD2ECA9}" presName="root2" presStyleCnt="0"/>
      <dgm:spPr/>
    </dgm:pt>
    <dgm:pt modelId="{DEDFF302-EE58-4CFF-A41E-294E59626779}" type="pres">
      <dgm:prSet presAssocID="{C536DD34-1A6E-48B7-B3F2-EC8C9FD2ECA9}" presName="LevelTwoTextNode" presStyleLbl="node3" presStyleIdx="4" presStyleCnt="5" custScaleX="141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EDF20C-448D-4F7B-8A1B-34A2569E1251}" type="pres">
      <dgm:prSet presAssocID="{C536DD34-1A6E-48B7-B3F2-EC8C9FD2ECA9}" presName="level3hierChild" presStyleCnt="0"/>
      <dgm:spPr/>
    </dgm:pt>
    <dgm:pt modelId="{DC188CB3-4F70-4951-B8C4-161628E453DF}" type="pres">
      <dgm:prSet presAssocID="{B8345F41-65AA-44C0-ACDC-38B268EBCB5A}" presName="root1" presStyleCnt="0"/>
      <dgm:spPr/>
    </dgm:pt>
    <dgm:pt modelId="{E05EF66B-73C6-43F8-AA33-E9F130EBA31C}" type="pres">
      <dgm:prSet presAssocID="{B8345F41-65AA-44C0-ACDC-38B268EBCB5A}" presName="LevelOneTextNode" presStyleLbl="node0" presStyleIdx="1" presStyleCnt="2" custLinFactY="44524" custLinFactNeighborX="200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A640D6-42B4-4EE5-99FF-B15BD4FDE363}" type="pres">
      <dgm:prSet presAssocID="{B8345F41-65AA-44C0-ACDC-38B268EBCB5A}" presName="level2hierChild" presStyleCnt="0"/>
      <dgm:spPr/>
    </dgm:pt>
  </dgm:ptLst>
  <dgm:cxnLst>
    <dgm:cxn modelId="{007A1434-95BA-4551-9AD2-AA1B6F477F93}" type="presOf" srcId="{4B093FB5-DC4E-49B3-A687-AB8B9D6C8242}" destId="{289EAD7E-2ECD-4E6F-9584-FCBC74983B31}" srcOrd="0" destOrd="0" presId="urn:microsoft.com/office/officeart/2005/8/layout/hierarchy2"/>
    <dgm:cxn modelId="{4D4A0143-1361-42E7-9683-41359BB758A3}" srcId="{4B093FB5-DC4E-49B3-A687-AB8B9D6C8242}" destId="{89756D7D-C73A-4364-ACE9-F52A15A1C348}" srcOrd="0" destOrd="0" parTransId="{64E175F0-BA1E-416F-B3AF-92AE84B88DC2}" sibTransId="{A78C7DBD-FA1C-453B-B845-5E0466F49668}"/>
    <dgm:cxn modelId="{5ECF7872-19D0-4F6A-8D5C-939AD6E81A6A}" type="presOf" srcId="{64E175F0-BA1E-416F-B3AF-92AE84B88DC2}" destId="{A80DB0B0-9B27-4D6D-A065-438152976E67}" srcOrd="1" destOrd="0" presId="urn:microsoft.com/office/officeart/2005/8/layout/hierarchy2"/>
    <dgm:cxn modelId="{34543D54-9571-4837-9B6E-1EF3E3BD073E}" type="presOf" srcId="{03A9B080-8271-4B93-BE62-6C08801C166D}" destId="{C3E6F967-8B63-439E-819B-85148280B215}" srcOrd="1" destOrd="0" presId="urn:microsoft.com/office/officeart/2005/8/layout/hierarchy2"/>
    <dgm:cxn modelId="{3E049627-C99D-4873-A026-F9B4E3990F0E}" type="presOf" srcId="{9D0D1F5F-FD3F-4A7B-90A1-A361B83A9733}" destId="{33CC6409-DFF0-43CC-9E1B-CDA942F0D7AC}" srcOrd="0" destOrd="0" presId="urn:microsoft.com/office/officeart/2005/8/layout/hierarchy2"/>
    <dgm:cxn modelId="{EB950C15-C218-4B56-88B4-128E66DCA539}" type="presOf" srcId="{C536DD34-1A6E-48B7-B3F2-EC8C9FD2ECA9}" destId="{DEDFF302-EE58-4CFF-A41E-294E59626779}" srcOrd="0" destOrd="0" presId="urn:microsoft.com/office/officeart/2005/8/layout/hierarchy2"/>
    <dgm:cxn modelId="{9242CB8C-F27C-4FD3-A6B0-190428190EAC}" type="presOf" srcId="{64E175F0-BA1E-416F-B3AF-92AE84B88DC2}" destId="{D6CA16DC-350F-474C-AE5E-23B27A178A65}" srcOrd="0" destOrd="0" presId="urn:microsoft.com/office/officeart/2005/8/layout/hierarchy2"/>
    <dgm:cxn modelId="{6AB2E55F-30C5-4680-9946-D7520535FABD}" type="presOf" srcId="{3E57F679-46A1-4531-BE52-95FF27659C2B}" destId="{9EC60E1A-FC6E-47F2-A394-78A83C8A973F}" srcOrd="0" destOrd="0" presId="urn:microsoft.com/office/officeart/2005/8/layout/hierarchy2"/>
    <dgm:cxn modelId="{D735DFF7-786F-460F-9BEA-C8F40EF7D78F}" srcId="{02405A4F-9773-4AB4-895A-2E318D91F139}" destId="{A0759357-43F5-4920-B74B-B7E101C74795}" srcOrd="0" destOrd="0" parTransId="{1D6C3FB3-BECA-424B-B09A-B4F7693E39F8}" sibTransId="{1B6E8CC5-5A65-4550-AB1E-43FE5AEEF83E}"/>
    <dgm:cxn modelId="{2EB55EAB-58A1-4E52-A239-AB6CFAF32877}" type="presOf" srcId="{B8345F41-65AA-44C0-ACDC-38B268EBCB5A}" destId="{E05EF66B-73C6-43F8-AA33-E9F130EBA31C}" srcOrd="0" destOrd="0" presId="urn:microsoft.com/office/officeart/2005/8/layout/hierarchy2"/>
    <dgm:cxn modelId="{91B94BED-C18A-4B64-86AE-E56B76DDEFC2}" srcId="{21CD9361-BECA-4278-9A15-27B24E438E00}" destId="{1E84052A-153C-4CB3-A3B1-3DC2994C5506}" srcOrd="2" destOrd="0" parTransId="{03A9B080-8271-4B93-BE62-6C08801C166D}" sibTransId="{6FB8093C-F6DD-42AF-9FEF-2AE8C5C2B6AC}"/>
    <dgm:cxn modelId="{FDD67FCB-7EA2-4455-B398-1385B0887E46}" type="presOf" srcId="{856608DA-6E28-4AA8-A34C-31685A9E86D7}" destId="{5F91514A-23DF-4E72-8916-7A3D51D984A4}" srcOrd="0" destOrd="0" presId="urn:microsoft.com/office/officeart/2005/8/layout/hierarchy2"/>
    <dgm:cxn modelId="{15EE2D03-3AA1-42C7-82C8-B7196B764D70}" type="presOf" srcId="{21CD9361-BECA-4278-9A15-27B24E438E00}" destId="{EB98A785-8503-462D-BCEC-AA322E0659D8}" srcOrd="0" destOrd="0" presId="urn:microsoft.com/office/officeart/2005/8/layout/hierarchy2"/>
    <dgm:cxn modelId="{14CA1B13-9A71-45E2-B4E4-680C88D10A9C}" type="presOf" srcId="{5194A257-3AFA-48A8-94EC-31465B4D3F39}" destId="{D8134876-698B-4117-8AEA-E55AC5283BF2}" srcOrd="1" destOrd="0" presId="urn:microsoft.com/office/officeart/2005/8/layout/hierarchy2"/>
    <dgm:cxn modelId="{F0A1A381-BB53-48EF-917A-F0514B5427D9}" type="presOf" srcId="{03A9B080-8271-4B93-BE62-6C08801C166D}" destId="{4B177477-635B-4ABB-9E94-23DB19DF1A15}" srcOrd="0" destOrd="0" presId="urn:microsoft.com/office/officeart/2005/8/layout/hierarchy2"/>
    <dgm:cxn modelId="{485CB40C-74DC-41BE-8CE6-FD0363377D39}" type="presOf" srcId="{02405A4F-9773-4AB4-895A-2E318D91F139}" destId="{73DC3FE6-A1FC-4D02-9F8C-BDF692BB2A96}" srcOrd="0" destOrd="0" presId="urn:microsoft.com/office/officeart/2005/8/layout/hierarchy2"/>
    <dgm:cxn modelId="{26B69E7E-5D47-4971-AE27-5F38765B43EB}" type="presOf" srcId="{A0759357-43F5-4920-B74B-B7E101C74795}" destId="{E92CA5F0-24D7-4177-A34B-517095EF1109}" srcOrd="0" destOrd="0" presId="urn:microsoft.com/office/officeart/2005/8/layout/hierarchy2"/>
    <dgm:cxn modelId="{2DE824BC-536F-484D-8A9A-8F28A04951AC}" type="presOf" srcId="{7B1DF4C5-11BE-4568-9B2E-810B7D3823E5}" destId="{200D362C-7481-4258-AE71-EF491F2FAF05}" srcOrd="0" destOrd="0" presId="urn:microsoft.com/office/officeart/2005/8/layout/hierarchy2"/>
    <dgm:cxn modelId="{081F0D41-4E51-4878-AFCB-3A0727D832BD}" srcId="{21CD9361-BECA-4278-9A15-27B24E438E00}" destId="{4B093FB5-DC4E-49B3-A687-AB8B9D6C8242}" srcOrd="3" destOrd="0" parTransId="{5194A257-3AFA-48A8-94EC-31465B4D3F39}" sibTransId="{EFFEF7C9-8A4A-40AE-8B0C-94B34293D966}"/>
    <dgm:cxn modelId="{8A086EF2-0318-4E50-9BDC-CC5929909D02}" srcId="{4B093FB5-DC4E-49B3-A687-AB8B9D6C8242}" destId="{C536DD34-1A6E-48B7-B3F2-EC8C9FD2ECA9}" srcOrd="2" destOrd="0" parTransId="{7B1DF4C5-11BE-4568-9B2E-810B7D3823E5}" sibTransId="{5015BBEC-160C-4E05-855E-5553311AF745}"/>
    <dgm:cxn modelId="{D7016285-145D-47A9-AF49-EDEC3CFD74CC}" type="presOf" srcId="{2790F74E-9A4B-489D-B6A5-92A411CDB1F8}" destId="{A2188A78-A0F6-4873-B890-C963D455F2CC}" srcOrd="0" destOrd="0" presId="urn:microsoft.com/office/officeart/2005/8/layout/hierarchy2"/>
    <dgm:cxn modelId="{32DAFACB-9627-47F8-9414-5E200BA4FB13}" type="presOf" srcId="{5194A257-3AFA-48A8-94EC-31465B4D3F39}" destId="{75A7C065-340D-4B57-AC2D-47E8BAEF5618}" srcOrd="0" destOrd="0" presId="urn:microsoft.com/office/officeart/2005/8/layout/hierarchy2"/>
    <dgm:cxn modelId="{EFDEE256-6B48-40CD-B6A1-E2AD94F7ABEB}" type="presOf" srcId="{1D6C3FB3-BECA-424B-B09A-B4F7693E39F8}" destId="{6AACBCB7-4F6D-4A72-A05A-B83386555607}" srcOrd="1" destOrd="0" presId="urn:microsoft.com/office/officeart/2005/8/layout/hierarchy2"/>
    <dgm:cxn modelId="{A8D9FFAD-2F04-41CE-8165-0407D0C35FAE}" type="presOf" srcId="{1D6C3FB3-BECA-424B-B09A-B4F7693E39F8}" destId="{3C1FDE56-CE64-4E7F-9CBC-104BE7FB347C}" srcOrd="0" destOrd="0" presId="urn:microsoft.com/office/officeart/2005/8/layout/hierarchy2"/>
    <dgm:cxn modelId="{1E043DE2-7975-44EE-A6B5-DDE2F01A0E07}" type="presOf" srcId="{6B8DC6EA-5704-4BEA-AF3B-7A18E3266ECE}" destId="{C0FEEE75-87D9-45EC-BC3C-7E36509AACCC}" srcOrd="0" destOrd="0" presId="urn:microsoft.com/office/officeart/2005/8/layout/hierarchy2"/>
    <dgm:cxn modelId="{BD9C482F-851B-48BD-A198-DE27A96ECD77}" srcId="{21CD9361-BECA-4278-9A15-27B24E438E00}" destId="{02405A4F-9773-4AB4-895A-2E318D91F139}" srcOrd="0" destOrd="0" parTransId="{E13FAE97-DE9A-46B8-9D15-069B5F35E241}" sibTransId="{C127A252-459A-419C-83BE-93688057D8DD}"/>
    <dgm:cxn modelId="{B3D44F4C-C380-47FA-842C-22C46DF07C7A}" srcId="{6B8DC6EA-5704-4BEA-AF3B-7A18E3266ECE}" destId="{21CD9361-BECA-4278-9A15-27B24E438E00}" srcOrd="0" destOrd="0" parTransId="{7EAE8142-9A2B-49F4-B562-6A7EEA8D1593}" sibTransId="{81DB93F0-69D3-4A1A-A8B0-A4FE10BAF00F}"/>
    <dgm:cxn modelId="{C24CB1B1-39B2-4CD3-91CF-4E4FBA84880C}" type="presOf" srcId="{7EBEC172-7D7E-4EC8-842F-C5572660AEB5}" destId="{B87CD647-DBD3-4D2B-90A5-76C4B5CBD6D6}" srcOrd="0" destOrd="0" presId="urn:microsoft.com/office/officeart/2005/8/layout/hierarchy2"/>
    <dgm:cxn modelId="{9760AC63-79B7-47F6-823E-04D83D5EF0A5}" type="presOf" srcId="{E13FAE97-DE9A-46B8-9D15-069B5F35E241}" destId="{954DF165-44D6-467B-9035-A4AF73367A77}" srcOrd="1" destOrd="0" presId="urn:microsoft.com/office/officeart/2005/8/layout/hierarchy2"/>
    <dgm:cxn modelId="{F9910F37-BB78-4111-A8DB-2665D6002E1D}" type="presOf" srcId="{7B1DF4C5-11BE-4568-9B2E-810B7D3823E5}" destId="{D662CC61-C5D8-40FE-8151-5A63568A4E16}" srcOrd="1" destOrd="0" presId="urn:microsoft.com/office/officeart/2005/8/layout/hierarchy2"/>
    <dgm:cxn modelId="{9EF1A345-FAF0-4BE1-8C3D-EB322F874A1B}" type="presOf" srcId="{1E84052A-153C-4CB3-A3B1-3DC2994C5506}" destId="{4606AE3E-8278-43AF-9E59-14A86D0082FC}" srcOrd="0" destOrd="0" presId="urn:microsoft.com/office/officeart/2005/8/layout/hierarchy2"/>
    <dgm:cxn modelId="{FDDE4EC0-F03F-43B8-98E5-65DA763874D6}" type="presOf" srcId="{89756D7D-C73A-4364-ACE9-F52A15A1C348}" destId="{A2066F7B-29C6-45C9-B279-8A252431E1F6}" srcOrd="0" destOrd="0" presId="urn:microsoft.com/office/officeart/2005/8/layout/hierarchy2"/>
    <dgm:cxn modelId="{A83A7765-A509-4097-83B0-80DA074D59E7}" type="presOf" srcId="{F75CA5EC-DF54-4260-BD58-69F5060BF60A}" destId="{F2815FCA-FD53-4287-A94B-594E3B5EA7C1}" srcOrd="0" destOrd="0" presId="urn:microsoft.com/office/officeart/2005/8/layout/hierarchy2"/>
    <dgm:cxn modelId="{44735921-3B75-4D76-AAAC-084D696044B7}" srcId="{6B8DC6EA-5704-4BEA-AF3B-7A18E3266ECE}" destId="{B8345F41-65AA-44C0-ACDC-38B268EBCB5A}" srcOrd="1" destOrd="0" parTransId="{356B5926-B956-4C2F-A2CD-221846E6E3C8}" sibTransId="{55B3ECF5-96B8-47F6-8627-E666A8983D53}"/>
    <dgm:cxn modelId="{000AAAB9-4BE3-4010-936C-EE7A68E3A5B2}" type="presOf" srcId="{856608DA-6E28-4AA8-A34C-31685A9E86D7}" destId="{A051169C-AA9F-4ED8-B39C-3B08C9CE4FE6}" srcOrd="1" destOrd="0" presId="urn:microsoft.com/office/officeart/2005/8/layout/hierarchy2"/>
    <dgm:cxn modelId="{8B4FEEF4-8584-424C-8820-5350EFA66402}" srcId="{4B093FB5-DC4E-49B3-A687-AB8B9D6C8242}" destId="{7EBEC172-7D7E-4EC8-842F-C5572660AEB5}" srcOrd="1" destOrd="0" parTransId="{856608DA-6E28-4AA8-A34C-31685A9E86D7}" sibTransId="{7E0DD31A-55DD-4EFE-B451-F7F2E7B41535}"/>
    <dgm:cxn modelId="{74D81859-AFDA-499E-9957-79367AE8E146}" type="presOf" srcId="{E13FAE97-DE9A-46B8-9D15-069B5F35E241}" destId="{93BDB8EC-9AE7-4E10-A7DA-A1D6407296EA}" srcOrd="0" destOrd="0" presId="urn:microsoft.com/office/officeart/2005/8/layout/hierarchy2"/>
    <dgm:cxn modelId="{2FD12764-1AD7-4C3F-9B72-5850C2D7DCC3}" type="presOf" srcId="{3E57F679-46A1-4531-BE52-95FF27659C2B}" destId="{4B50B983-B51D-4623-978E-D2A929A12648}" srcOrd="1" destOrd="0" presId="urn:microsoft.com/office/officeart/2005/8/layout/hierarchy2"/>
    <dgm:cxn modelId="{3EA34377-0873-4F3A-A997-9F4AA784019D}" srcId="{F75CA5EC-DF54-4260-BD58-69F5060BF60A}" destId="{9D0D1F5F-FD3F-4A7B-90A1-A361B83A9733}" srcOrd="0" destOrd="0" parTransId="{3E57F679-46A1-4531-BE52-95FF27659C2B}" sibTransId="{EF786D0D-7952-4C66-86AB-D6E77371570B}"/>
    <dgm:cxn modelId="{31E6FB86-ECBB-4034-9EDE-BC036781808E}" srcId="{21CD9361-BECA-4278-9A15-27B24E438E00}" destId="{F75CA5EC-DF54-4260-BD58-69F5060BF60A}" srcOrd="1" destOrd="0" parTransId="{2790F74E-9A4B-489D-B6A5-92A411CDB1F8}" sibTransId="{D9CA23B6-6B90-4EE7-9975-9955ECDFADE7}"/>
    <dgm:cxn modelId="{EF06736F-0201-4155-8DE0-9FFCE6604F12}" type="presOf" srcId="{2790F74E-9A4B-489D-B6A5-92A411CDB1F8}" destId="{B4CE21D4-AC65-4CAB-81BA-EDFC43325AD1}" srcOrd="1" destOrd="0" presId="urn:microsoft.com/office/officeart/2005/8/layout/hierarchy2"/>
    <dgm:cxn modelId="{708D8182-FBF1-40AD-9542-B8EE5B133978}" type="presParOf" srcId="{C0FEEE75-87D9-45EC-BC3C-7E36509AACCC}" destId="{9F90C1CF-56B7-4C4F-9400-CFEB08D5CEE8}" srcOrd="0" destOrd="0" presId="urn:microsoft.com/office/officeart/2005/8/layout/hierarchy2"/>
    <dgm:cxn modelId="{FEB9001F-4CDC-4143-B189-4E21F88446E5}" type="presParOf" srcId="{9F90C1CF-56B7-4C4F-9400-CFEB08D5CEE8}" destId="{EB98A785-8503-462D-BCEC-AA322E0659D8}" srcOrd="0" destOrd="0" presId="urn:microsoft.com/office/officeart/2005/8/layout/hierarchy2"/>
    <dgm:cxn modelId="{39319B7F-0392-43EC-8B7E-5023F74D6434}" type="presParOf" srcId="{9F90C1CF-56B7-4C4F-9400-CFEB08D5CEE8}" destId="{D5549F0C-118E-4AC3-BB46-93DBB3A4A17D}" srcOrd="1" destOrd="0" presId="urn:microsoft.com/office/officeart/2005/8/layout/hierarchy2"/>
    <dgm:cxn modelId="{18F27DAE-2231-4C0F-8194-189918C01370}" type="presParOf" srcId="{D5549F0C-118E-4AC3-BB46-93DBB3A4A17D}" destId="{93BDB8EC-9AE7-4E10-A7DA-A1D6407296EA}" srcOrd="0" destOrd="0" presId="urn:microsoft.com/office/officeart/2005/8/layout/hierarchy2"/>
    <dgm:cxn modelId="{5797758D-E2B4-4EE6-9A45-17999079EAB5}" type="presParOf" srcId="{93BDB8EC-9AE7-4E10-A7DA-A1D6407296EA}" destId="{954DF165-44D6-467B-9035-A4AF73367A77}" srcOrd="0" destOrd="0" presId="urn:microsoft.com/office/officeart/2005/8/layout/hierarchy2"/>
    <dgm:cxn modelId="{9BC5D5C3-5E4A-43DA-833B-E5DA5D946DED}" type="presParOf" srcId="{D5549F0C-118E-4AC3-BB46-93DBB3A4A17D}" destId="{69C672C3-63B4-4CFF-A382-EC31B5814E6C}" srcOrd="1" destOrd="0" presId="urn:microsoft.com/office/officeart/2005/8/layout/hierarchy2"/>
    <dgm:cxn modelId="{5AFF1F87-0DBC-46C6-A212-C6F915F97F3F}" type="presParOf" srcId="{69C672C3-63B4-4CFF-A382-EC31B5814E6C}" destId="{73DC3FE6-A1FC-4D02-9F8C-BDF692BB2A96}" srcOrd="0" destOrd="0" presId="urn:microsoft.com/office/officeart/2005/8/layout/hierarchy2"/>
    <dgm:cxn modelId="{4AC98891-3C01-4193-A14A-CD3DF4C544B5}" type="presParOf" srcId="{69C672C3-63B4-4CFF-A382-EC31B5814E6C}" destId="{B2CB9C2C-736A-4C1F-A8B3-F08549DA253E}" srcOrd="1" destOrd="0" presId="urn:microsoft.com/office/officeart/2005/8/layout/hierarchy2"/>
    <dgm:cxn modelId="{7A7BC339-E8DC-4B78-BC58-13CF872E1059}" type="presParOf" srcId="{B2CB9C2C-736A-4C1F-A8B3-F08549DA253E}" destId="{3C1FDE56-CE64-4E7F-9CBC-104BE7FB347C}" srcOrd="0" destOrd="0" presId="urn:microsoft.com/office/officeart/2005/8/layout/hierarchy2"/>
    <dgm:cxn modelId="{B14F7D4B-FD8A-4758-9C3E-01226359575F}" type="presParOf" srcId="{3C1FDE56-CE64-4E7F-9CBC-104BE7FB347C}" destId="{6AACBCB7-4F6D-4A72-A05A-B83386555607}" srcOrd="0" destOrd="0" presId="urn:microsoft.com/office/officeart/2005/8/layout/hierarchy2"/>
    <dgm:cxn modelId="{8D4FAD07-8426-4972-91FC-47B45B8F5303}" type="presParOf" srcId="{B2CB9C2C-736A-4C1F-A8B3-F08549DA253E}" destId="{F1685965-16F9-467C-B648-A83EC6281245}" srcOrd="1" destOrd="0" presId="urn:microsoft.com/office/officeart/2005/8/layout/hierarchy2"/>
    <dgm:cxn modelId="{20AD4911-69DB-45FE-92D5-3F521C850213}" type="presParOf" srcId="{F1685965-16F9-467C-B648-A83EC6281245}" destId="{E92CA5F0-24D7-4177-A34B-517095EF1109}" srcOrd="0" destOrd="0" presId="urn:microsoft.com/office/officeart/2005/8/layout/hierarchy2"/>
    <dgm:cxn modelId="{FE104E3F-70DF-4331-A70F-424F50A3DD28}" type="presParOf" srcId="{F1685965-16F9-467C-B648-A83EC6281245}" destId="{BFA6066C-CD70-47C4-9946-6AFB3705A0E7}" srcOrd="1" destOrd="0" presId="urn:microsoft.com/office/officeart/2005/8/layout/hierarchy2"/>
    <dgm:cxn modelId="{72A40F9D-E6A8-4C0C-BE4D-3A8E0FD6B564}" type="presParOf" srcId="{D5549F0C-118E-4AC3-BB46-93DBB3A4A17D}" destId="{A2188A78-A0F6-4873-B890-C963D455F2CC}" srcOrd="2" destOrd="0" presId="urn:microsoft.com/office/officeart/2005/8/layout/hierarchy2"/>
    <dgm:cxn modelId="{A4D53AB9-3F42-4E8E-A7A6-1AD3E9864A91}" type="presParOf" srcId="{A2188A78-A0F6-4873-B890-C963D455F2CC}" destId="{B4CE21D4-AC65-4CAB-81BA-EDFC43325AD1}" srcOrd="0" destOrd="0" presId="urn:microsoft.com/office/officeart/2005/8/layout/hierarchy2"/>
    <dgm:cxn modelId="{8A38C707-64E9-4711-9D3A-774370756A71}" type="presParOf" srcId="{D5549F0C-118E-4AC3-BB46-93DBB3A4A17D}" destId="{0C9CAA3F-FE27-4AEE-8948-8EBEDB205BEB}" srcOrd="3" destOrd="0" presId="urn:microsoft.com/office/officeart/2005/8/layout/hierarchy2"/>
    <dgm:cxn modelId="{9DD06F4E-7FDD-4A8C-B69D-6DC0D2D2E7B5}" type="presParOf" srcId="{0C9CAA3F-FE27-4AEE-8948-8EBEDB205BEB}" destId="{F2815FCA-FD53-4287-A94B-594E3B5EA7C1}" srcOrd="0" destOrd="0" presId="urn:microsoft.com/office/officeart/2005/8/layout/hierarchy2"/>
    <dgm:cxn modelId="{9E9684F5-2448-45AD-98A7-2B1A118A431C}" type="presParOf" srcId="{0C9CAA3F-FE27-4AEE-8948-8EBEDB205BEB}" destId="{DE700A95-8BD0-4DEB-A755-83FB340D2FDB}" srcOrd="1" destOrd="0" presId="urn:microsoft.com/office/officeart/2005/8/layout/hierarchy2"/>
    <dgm:cxn modelId="{BD360812-2A23-4022-94A0-FF6E30FF361F}" type="presParOf" srcId="{DE700A95-8BD0-4DEB-A755-83FB340D2FDB}" destId="{9EC60E1A-FC6E-47F2-A394-78A83C8A973F}" srcOrd="0" destOrd="0" presId="urn:microsoft.com/office/officeart/2005/8/layout/hierarchy2"/>
    <dgm:cxn modelId="{BDEB83C8-0796-4368-8463-06159430F394}" type="presParOf" srcId="{9EC60E1A-FC6E-47F2-A394-78A83C8A973F}" destId="{4B50B983-B51D-4623-978E-D2A929A12648}" srcOrd="0" destOrd="0" presId="urn:microsoft.com/office/officeart/2005/8/layout/hierarchy2"/>
    <dgm:cxn modelId="{34B59E63-7AA3-4DCB-B444-7788A01250B5}" type="presParOf" srcId="{DE700A95-8BD0-4DEB-A755-83FB340D2FDB}" destId="{96378021-1E9D-46D9-BD97-F9497F139909}" srcOrd="1" destOrd="0" presId="urn:microsoft.com/office/officeart/2005/8/layout/hierarchy2"/>
    <dgm:cxn modelId="{18EF25B6-0D61-47AF-BED1-07C7BAEDBF66}" type="presParOf" srcId="{96378021-1E9D-46D9-BD97-F9497F139909}" destId="{33CC6409-DFF0-43CC-9E1B-CDA942F0D7AC}" srcOrd="0" destOrd="0" presId="urn:microsoft.com/office/officeart/2005/8/layout/hierarchy2"/>
    <dgm:cxn modelId="{67DABF36-2DDB-499D-9CC7-12740A04E595}" type="presParOf" srcId="{96378021-1E9D-46D9-BD97-F9497F139909}" destId="{78AB7FDD-4C7D-4F07-87E5-75E5B0557707}" srcOrd="1" destOrd="0" presId="urn:microsoft.com/office/officeart/2005/8/layout/hierarchy2"/>
    <dgm:cxn modelId="{EBAE2793-6753-4A66-9662-AE82BD241B2E}" type="presParOf" srcId="{D5549F0C-118E-4AC3-BB46-93DBB3A4A17D}" destId="{4B177477-635B-4ABB-9E94-23DB19DF1A15}" srcOrd="4" destOrd="0" presId="urn:microsoft.com/office/officeart/2005/8/layout/hierarchy2"/>
    <dgm:cxn modelId="{4F87E124-EFCF-479E-8B58-118A1EC9F876}" type="presParOf" srcId="{4B177477-635B-4ABB-9E94-23DB19DF1A15}" destId="{C3E6F967-8B63-439E-819B-85148280B215}" srcOrd="0" destOrd="0" presId="urn:microsoft.com/office/officeart/2005/8/layout/hierarchy2"/>
    <dgm:cxn modelId="{9C119F72-D78F-4CAC-BA7F-491BA85EE00F}" type="presParOf" srcId="{D5549F0C-118E-4AC3-BB46-93DBB3A4A17D}" destId="{10C8A8C3-CF9A-439B-9EAC-2E13644CAFAC}" srcOrd="5" destOrd="0" presId="urn:microsoft.com/office/officeart/2005/8/layout/hierarchy2"/>
    <dgm:cxn modelId="{9E7EB409-C4AF-4FF8-829C-8C0B7B7F548D}" type="presParOf" srcId="{10C8A8C3-CF9A-439B-9EAC-2E13644CAFAC}" destId="{4606AE3E-8278-43AF-9E59-14A86D0082FC}" srcOrd="0" destOrd="0" presId="urn:microsoft.com/office/officeart/2005/8/layout/hierarchy2"/>
    <dgm:cxn modelId="{5CFF0C05-D0A7-4306-8D93-74B177FD213C}" type="presParOf" srcId="{10C8A8C3-CF9A-439B-9EAC-2E13644CAFAC}" destId="{DBA9B92D-47E1-4F2C-946C-BAAF282FEF76}" srcOrd="1" destOrd="0" presId="urn:microsoft.com/office/officeart/2005/8/layout/hierarchy2"/>
    <dgm:cxn modelId="{9CCC60A5-296D-4565-913B-A2A5A6ACB291}" type="presParOf" srcId="{D5549F0C-118E-4AC3-BB46-93DBB3A4A17D}" destId="{75A7C065-340D-4B57-AC2D-47E8BAEF5618}" srcOrd="6" destOrd="0" presId="urn:microsoft.com/office/officeart/2005/8/layout/hierarchy2"/>
    <dgm:cxn modelId="{DABB4E8F-3EB4-4CDB-A5A6-EE7E7C4696CA}" type="presParOf" srcId="{75A7C065-340D-4B57-AC2D-47E8BAEF5618}" destId="{D8134876-698B-4117-8AEA-E55AC5283BF2}" srcOrd="0" destOrd="0" presId="urn:microsoft.com/office/officeart/2005/8/layout/hierarchy2"/>
    <dgm:cxn modelId="{18A7AA90-27C4-49FE-9849-6EED21BBF270}" type="presParOf" srcId="{D5549F0C-118E-4AC3-BB46-93DBB3A4A17D}" destId="{982A4E40-F678-45F8-BB4B-F0E9AAC9924F}" srcOrd="7" destOrd="0" presId="urn:microsoft.com/office/officeart/2005/8/layout/hierarchy2"/>
    <dgm:cxn modelId="{CE81EC67-037D-47FF-A19D-47F314D0E93C}" type="presParOf" srcId="{982A4E40-F678-45F8-BB4B-F0E9AAC9924F}" destId="{289EAD7E-2ECD-4E6F-9584-FCBC74983B31}" srcOrd="0" destOrd="0" presId="urn:microsoft.com/office/officeart/2005/8/layout/hierarchy2"/>
    <dgm:cxn modelId="{7D29C327-BA5D-40DC-95EC-6463949C3940}" type="presParOf" srcId="{982A4E40-F678-45F8-BB4B-F0E9AAC9924F}" destId="{F864496C-9E53-4555-A2F3-65AE4474A25A}" srcOrd="1" destOrd="0" presId="urn:microsoft.com/office/officeart/2005/8/layout/hierarchy2"/>
    <dgm:cxn modelId="{16725D3B-A73B-4BDF-8888-DAE0C88755AB}" type="presParOf" srcId="{F864496C-9E53-4555-A2F3-65AE4474A25A}" destId="{D6CA16DC-350F-474C-AE5E-23B27A178A65}" srcOrd="0" destOrd="0" presId="urn:microsoft.com/office/officeart/2005/8/layout/hierarchy2"/>
    <dgm:cxn modelId="{34091D79-4F5F-461D-BC63-33A8BDEFBF6E}" type="presParOf" srcId="{D6CA16DC-350F-474C-AE5E-23B27A178A65}" destId="{A80DB0B0-9B27-4D6D-A065-438152976E67}" srcOrd="0" destOrd="0" presId="urn:microsoft.com/office/officeart/2005/8/layout/hierarchy2"/>
    <dgm:cxn modelId="{80211BEB-F668-4F5B-8129-1A7C9F98A4BC}" type="presParOf" srcId="{F864496C-9E53-4555-A2F3-65AE4474A25A}" destId="{0BA81D6F-D07D-4617-BF99-50D0787CC83A}" srcOrd="1" destOrd="0" presId="urn:microsoft.com/office/officeart/2005/8/layout/hierarchy2"/>
    <dgm:cxn modelId="{EF79B0B0-9B4C-47C1-BD21-6129850AF7E8}" type="presParOf" srcId="{0BA81D6F-D07D-4617-BF99-50D0787CC83A}" destId="{A2066F7B-29C6-45C9-B279-8A252431E1F6}" srcOrd="0" destOrd="0" presId="urn:microsoft.com/office/officeart/2005/8/layout/hierarchy2"/>
    <dgm:cxn modelId="{0AB63C36-04D4-440F-BFE2-DFDED9A3698F}" type="presParOf" srcId="{0BA81D6F-D07D-4617-BF99-50D0787CC83A}" destId="{8B8B32DC-40F7-436B-AC4B-4793A06DD362}" srcOrd="1" destOrd="0" presId="urn:microsoft.com/office/officeart/2005/8/layout/hierarchy2"/>
    <dgm:cxn modelId="{99A55AAF-6065-4001-B63C-6D8ADC6F5874}" type="presParOf" srcId="{F864496C-9E53-4555-A2F3-65AE4474A25A}" destId="{5F91514A-23DF-4E72-8916-7A3D51D984A4}" srcOrd="2" destOrd="0" presId="urn:microsoft.com/office/officeart/2005/8/layout/hierarchy2"/>
    <dgm:cxn modelId="{31E147D6-44D0-482D-99DF-2416A3E0ABE9}" type="presParOf" srcId="{5F91514A-23DF-4E72-8916-7A3D51D984A4}" destId="{A051169C-AA9F-4ED8-B39C-3B08C9CE4FE6}" srcOrd="0" destOrd="0" presId="urn:microsoft.com/office/officeart/2005/8/layout/hierarchy2"/>
    <dgm:cxn modelId="{62530DE7-57A5-476C-BB79-BE6CA4B428E2}" type="presParOf" srcId="{F864496C-9E53-4555-A2F3-65AE4474A25A}" destId="{1778C840-26E9-46B0-ABBD-7E7E8790F1AB}" srcOrd="3" destOrd="0" presId="urn:microsoft.com/office/officeart/2005/8/layout/hierarchy2"/>
    <dgm:cxn modelId="{A13B37E9-FAE2-4F67-85EA-13D4C3D8F491}" type="presParOf" srcId="{1778C840-26E9-46B0-ABBD-7E7E8790F1AB}" destId="{B87CD647-DBD3-4D2B-90A5-76C4B5CBD6D6}" srcOrd="0" destOrd="0" presId="urn:microsoft.com/office/officeart/2005/8/layout/hierarchy2"/>
    <dgm:cxn modelId="{949BA074-82A0-416C-9240-A224DADB8AA8}" type="presParOf" srcId="{1778C840-26E9-46B0-ABBD-7E7E8790F1AB}" destId="{9D981F78-47B0-4C38-90C4-FAE8B632B94B}" srcOrd="1" destOrd="0" presId="urn:microsoft.com/office/officeart/2005/8/layout/hierarchy2"/>
    <dgm:cxn modelId="{A5EFB40F-78A5-49D4-BC4C-9A573897F200}" type="presParOf" srcId="{F864496C-9E53-4555-A2F3-65AE4474A25A}" destId="{200D362C-7481-4258-AE71-EF491F2FAF05}" srcOrd="4" destOrd="0" presId="urn:microsoft.com/office/officeart/2005/8/layout/hierarchy2"/>
    <dgm:cxn modelId="{1E40DAFB-F0D8-4C77-B18F-8E111287B4A6}" type="presParOf" srcId="{200D362C-7481-4258-AE71-EF491F2FAF05}" destId="{D662CC61-C5D8-40FE-8151-5A63568A4E16}" srcOrd="0" destOrd="0" presId="urn:microsoft.com/office/officeart/2005/8/layout/hierarchy2"/>
    <dgm:cxn modelId="{6A0674EF-4D9D-4B06-836C-68E38ADCC7CE}" type="presParOf" srcId="{F864496C-9E53-4555-A2F3-65AE4474A25A}" destId="{A5AF194C-1D93-4479-85F3-06890A202F19}" srcOrd="5" destOrd="0" presId="urn:microsoft.com/office/officeart/2005/8/layout/hierarchy2"/>
    <dgm:cxn modelId="{821C3877-EAAC-48E8-B811-3250ABAA035A}" type="presParOf" srcId="{A5AF194C-1D93-4479-85F3-06890A202F19}" destId="{DEDFF302-EE58-4CFF-A41E-294E59626779}" srcOrd="0" destOrd="0" presId="urn:microsoft.com/office/officeart/2005/8/layout/hierarchy2"/>
    <dgm:cxn modelId="{738D2CCA-5EB2-4CAC-A984-C592F28F3D5D}" type="presParOf" srcId="{A5AF194C-1D93-4479-85F3-06890A202F19}" destId="{E7EDF20C-448D-4F7B-8A1B-34A2569E1251}" srcOrd="1" destOrd="0" presId="urn:microsoft.com/office/officeart/2005/8/layout/hierarchy2"/>
    <dgm:cxn modelId="{2FF33030-646B-4E8B-A659-A02B0402C179}" type="presParOf" srcId="{C0FEEE75-87D9-45EC-BC3C-7E36509AACCC}" destId="{DC188CB3-4F70-4951-B8C4-161628E453DF}" srcOrd="1" destOrd="0" presId="urn:microsoft.com/office/officeart/2005/8/layout/hierarchy2"/>
    <dgm:cxn modelId="{29C04C91-1987-40EF-B7B4-3A5C4628E8D4}" type="presParOf" srcId="{DC188CB3-4F70-4951-B8C4-161628E453DF}" destId="{E05EF66B-73C6-43F8-AA33-E9F130EBA31C}" srcOrd="0" destOrd="0" presId="urn:microsoft.com/office/officeart/2005/8/layout/hierarchy2"/>
    <dgm:cxn modelId="{F5649D0F-CEA5-4DC5-AFFB-13CD91D489D6}" type="presParOf" srcId="{DC188CB3-4F70-4951-B8C4-161628E453DF}" destId="{26A640D6-42B4-4EE5-99FF-B15BD4FDE36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510DD8-50F5-4E48-8886-C41B9F08BD7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359D39-B357-483A-82DB-B78B6885DFFE}">
      <dgm:prSet phldrT="[Текст]" custT="1"/>
      <dgm:spPr/>
      <dgm:t>
        <a:bodyPr/>
        <a:lstStyle/>
        <a:p>
          <a:r>
            <a:rPr lang="ru-RU" sz="1150" b="1" dirty="0" smtClean="0"/>
            <a:t>1. Зона исследовательской и проектной деятельности</a:t>
          </a:r>
          <a:endParaRPr lang="ru-RU" sz="1150" dirty="0"/>
        </a:p>
      </dgm:t>
    </dgm:pt>
    <dgm:pt modelId="{943A26C6-9B59-4D03-8E6B-3ADBEE72065F}" type="parTrans" cxnId="{C7EDB9C9-5687-42A6-B78D-C1BC1402BE7D}">
      <dgm:prSet/>
      <dgm:spPr/>
      <dgm:t>
        <a:bodyPr/>
        <a:lstStyle/>
        <a:p>
          <a:endParaRPr lang="ru-RU" sz="1150"/>
        </a:p>
      </dgm:t>
    </dgm:pt>
    <dgm:pt modelId="{5B03C079-B55B-4F73-BB62-B14D6FB972A6}" type="sibTrans" cxnId="{C7EDB9C9-5687-42A6-B78D-C1BC1402BE7D}">
      <dgm:prSet/>
      <dgm:spPr/>
      <dgm:t>
        <a:bodyPr/>
        <a:lstStyle/>
        <a:p>
          <a:endParaRPr lang="ru-RU" sz="1150"/>
        </a:p>
      </dgm:t>
    </dgm:pt>
    <dgm:pt modelId="{8D2C0497-0DDE-46AA-BCDF-9AB4033E1025}">
      <dgm:prSet phldrT="[Текст]" custT="1"/>
      <dgm:spPr/>
      <dgm:t>
        <a:bodyPr/>
        <a:lstStyle/>
        <a:p>
          <a:r>
            <a:rPr lang="ru-RU" sz="1150" b="1" dirty="0" smtClean="0"/>
            <a:t>2. Зона учебной деятельности (индивидуальной, в группах разного размера)</a:t>
          </a:r>
          <a:endParaRPr lang="ru-RU" sz="1150" dirty="0"/>
        </a:p>
      </dgm:t>
    </dgm:pt>
    <dgm:pt modelId="{3B762CC8-D961-4AAE-8394-DFDBF08A6E60}" type="parTrans" cxnId="{57925C79-8CE9-4F8D-BEC7-F497351B8EA2}">
      <dgm:prSet/>
      <dgm:spPr/>
      <dgm:t>
        <a:bodyPr/>
        <a:lstStyle/>
        <a:p>
          <a:endParaRPr lang="ru-RU" sz="1150"/>
        </a:p>
      </dgm:t>
    </dgm:pt>
    <dgm:pt modelId="{D7D2B88A-37B1-4C46-9B7D-F5A843DDA06E}" type="sibTrans" cxnId="{57925C79-8CE9-4F8D-BEC7-F497351B8EA2}">
      <dgm:prSet/>
      <dgm:spPr/>
      <dgm:t>
        <a:bodyPr/>
        <a:lstStyle/>
        <a:p>
          <a:endParaRPr lang="ru-RU" sz="1150"/>
        </a:p>
      </dgm:t>
    </dgm:pt>
    <dgm:pt modelId="{43D7ED9D-4616-4A3A-B09A-5A17B677E35F}">
      <dgm:prSet phldrT="[Текст]" custT="1"/>
      <dgm:spPr/>
      <dgm:t>
        <a:bodyPr/>
        <a:lstStyle/>
        <a:p>
          <a:r>
            <a:rPr lang="ru-RU" sz="1150" b="1" dirty="0" smtClean="0"/>
            <a:t>3. Информационная зона</a:t>
          </a:r>
          <a:endParaRPr lang="ru-RU" sz="1150" dirty="0"/>
        </a:p>
      </dgm:t>
    </dgm:pt>
    <dgm:pt modelId="{25A5A1B3-D2BB-48D9-85F6-B278DAD90358}" type="parTrans" cxnId="{BC044760-DD9B-4B6B-9D30-D1DF63C996D9}">
      <dgm:prSet/>
      <dgm:spPr/>
      <dgm:t>
        <a:bodyPr/>
        <a:lstStyle/>
        <a:p>
          <a:endParaRPr lang="ru-RU" sz="1150"/>
        </a:p>
      </dgm:t>
    </dgm:pt>
    <dgm:pt modelId="{42AAE6A2-C468-4A1E-B939-9FE9C8A1EF84}" type="sibTrans" cxnId="{BC044760-DD9B-4B6B-9D30-D1DF63C996D9}">
      <dgm:prSet/>
      <dgm:spPr/>
      <dgm:t>
        <a:bodyPr/>
        <a:lstStyle/>
        <a:p>
          <a:endParaRPr lang="ru-RU" sz="1150"/>
        </a:p>
      </dgm:t>
    </dgm:pt>
    <dgm:pt modelId="{D12DFBA2-0849-4F32-A91E-B7533362E2A1}">
      <dgm:prSet custT="1"/>
      <dgm:spPr/>
      <dgm:t>
        <a:bodyPr/>
        <a:lstStyle/>
        <a:p>
          <a:r>
            <a:rPr lang="ru-RU" sz="1150" b="1" smtClean="0"/>
            <a:t>4. Спортивная зона</a:t>
          </a:r>
          <a:endParaRPr lang="ru-RU" sz="1150"/>
        </a:p>
      </dgm:t>
    </dgm:pt>
    <dgm:pt modelId="{F69A87AF-75D6-4FF6-BF2C-11FEB12ED35A}" type="parTrans" cxnId="{91234592-312E-4A05-92B3-B256AD1DCCEF}">
      <dgm:prSet/>
      <dgm:spPr/>
      <dgm:t>
        <a:bodyPr/>
        <a:lstStyle/>
        <a:p>
          <a:endParaRPr lang="ru-RU" sz="1150"/>
        </a:p>
      </dgm:t>
    </dgm:pt>
    <dgm:pt modelId="{3F63261D-DC32-4CF8-96D7-8AB36ABD12CB}" type="sibTrans" cxnId="{91234592-312E-4A05-92B3-B256AD1DCCEF}">
      <dgm:prSet/>
      <dgm:spPr/>
      <dgm:t>
        <a:bodyPr/>
        <a:lstStyle/>
        <a:p>
          <a:endParaRPr lang="ru-RU" sz="1150"/>
        </a:p>
      </dgm:t>
    </dgm:pt>
    <dgm:pt modelId="{2C0FCF57-34F7-4A27-9CD5-5530B09DBBC8}">
      <dgm:prSet custT="1"/>
      <dgm:spPr/>
      <dgm:t>
        <a:bodyPr/>
        <a:lstStyle/>
        <a:p>
          <a:r>
            <a:rPr lang="ru-RU" sz="1150" b="1" smtClean="0"/>
            <a:t>5. Трудовая зона</a:t>
          </a:r>
          <a:endParaRPr lang="ru-RU" sz="1150"/>
        </a:p>
      </dgm:t>
    </dgm:pt>
    <dgm:pt modelId="{042EC252-D741-4202-A72C-C3367F15E58B}" type="parTrans" cxnId="{689A23CA-9F91-4C42-8AD1-CA1302729998}">
      <dgm:prSet/>
      <dgm:spPr/>
      <dgm:t>
        <a:bodyPr/>
        <a:lstStyle/>
        <a:p>
          <a:endParaRPr lang="ru-RU" sz="1150"/>
        </a:p>
      </dgm:t>
    </dgm:pt>
    <dgm:pt modelId="{1E0D2F1B-2F41-412A-913E-578429655E9A}" type="sibTrans" cxnId="{689A23CA-9F91-4C42-8AD1-CA1302729998}">
      <dgm:prSet/>
      <dgm:spPr/>
      <dgm:t>
        <a:bodyPr/>
        <a:lstStyle/>
        <a:p>
          <a:endParaRPr lang="ru-RU" sz="1150"/>
        </a:p>
      </dgm:t>
    </dgm:pt>
    <dgm:pt modelId="{BA38E8E1-D110-42FE-89CE-B3FB41FA32C6}">
      <dgm:prSet custT="1"/>
      <dgm:spPr/>
      <dgm:t>
        <a:bodyPr/>
        <a:lstStyle/>
        <a:p>
          <a:r>
            <a:rPr lang="ru-RU" sz="1150" b="1" smtClean="0"/>
            <a:t>6. Зона отдыха</a:t>
          </a:r>
          <a:endParaRPr lang="ru-RU" sz="1150"/>
        </a:p>
      </dgm:t>
    </dgm:pt>
    <dgm:pt modelId="{73446186-F03E-419B-BCEA-2D1919CE0030}" type="parTrans" cxnId="{549ABF81-8A61-4444-A6C6-EDF0D67565A0}">
      <dgm:prSet/>
      <dgm:spPr/>
      <dgm:t>
        <a:bodyPr/>
        <a:lstStyle/>
        <a:p>
          <a:endParaRPr lang="ru-RU" sz="1150"/>
        </a:p>
      </dgm:t>
    </dgm:pt>
    <dgm:pt modelId="{E1E6752A-C54E-4AF5-B1AA-47A4F08513B5}" type="sibTrans" cxnId="{549ABF81-8A61-4444-A6C6-EDF0D67565A0}">
      <dgm:prSet/>
      <dgm:spPr/>
      <dgm:t>
        <a:bodyPr/>
        <a:lstStyle/>
        <a:p>
          <a:endParaRPr lang="ru-RU" sz="1150"/>
        </a:p>
      </dgm:t>
    </dgm:pt>
    <dgm:pt modelId="{974233B1-09C3-4E54-AE8E-C42A19D6AC6E}" type="pres">
      <dgm:prSet presAssocID="{25510DD8-50F5-4E48-8886-C41B9F08BD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1C99AD-3742-4343-B9A9-9D305B5C77E8}" type="pres">
      <dgm:prSet presAssocID="{4A359D39-B357-483A-82DB-B78B6885DFFE}" presName="parentLin" presStyleCnt="0"/>
      <dgm:spPr/>
    </dgm:pt>
    <dgm:pt modelId="{8A5C2CF0-6C84-4BA4-B041-1FFBF5E98C18}" type="pres">
      <dgm:prSet presAssocID="{4A359D39-B357-483A-82DB-B78B6885DFF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834BA61-A6DA-4012-81E4-16D97AAE86C8}" type="pres">
      <dgm:prSet presAssocID="{4A359D39-B357-483A-82DB-B78B6885DFF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8954D-723B-44F6-BB8A-46C245A4958E}" type="pres">
      <dgm:prSet presAssocID="{4A359D39-B357-483A-82DB-B78B6885DFFE}" presName="negativeSpace" presStyleCnt="0"/>
      <dgm:spPr/>
    </dgm:pt>
    <dgm:pt modelId="{A40F77BB-81D3-42E0-8AAD-FF3C26D9C7E5}" type="pres">
      <dgm:prSet presAssocID="{4A359D39-B357-483A-82DB-B78B6885DFFE}" presName="childText" presStyleLbl="conFgAcc1" presStyleIdx="0" presStyleCnt="6">
        <dgm:presLayoutVars>
          <dgm:bulletEnabled val="1"/>
        </dgm:presLayoutVars>
      </dgm:prSet>
      <dgm:spPr/>
    </dgm:pt>
    <dgm:pt modelId="{3578FB69-020E-4D5D-91A7-49E8C9DB00D3}" type="pres">
      <dgm:prSet presAssocID="{5B03C079-B55B-4F73-BB62-B14D6FB972A6}" presName="spaceBetweenRectangles" presStyleCnt="0"/>
      <dgm:spPr/>
    </dgm:pt>
    <dgm:pt modelId="{DFBE4982-225B-41CA-A147-54793AD113FD}" type="pres">
      <dgm:prSet presAssocID="{8D2C0497-0DDE-46AA-BCDF-9AB4033E1025}" presName="parentLin" presStyleCnt="0"/>
      <dgm:spPr/>
    </dgm:pt>
    <dgm:pt modelId="{E3D730C7-F5F5-4482-8D6A-8390E8574C62}" type="pres">
      <dgm:prSet presAssocID="{8D2C0497-0DDE-46AA-BCDF-9AB4033E102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8D27527-8D0D-4402-A829-7F5D68543631}" type="pres">
      <dgm:prSet presAssocID="{8D2C0497-0DDE-46AA-BCDF-9AB4033E102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07234-094C-4EE2-8884-E23CA6732BE7}" type="pres">
      <dgm:prSet presAssocID="{8D2C0497-0DDE-46AA-BCDF-9AB4033E1025}" presName="negativeSpace" presStyleCnt="0"/>
      <dgm:spPr/>
    </dgm:pt>
    <dgm:pt modelId="{22D5F9C5-9C39-48EF-9FB6-92945686F36F}" type="pres">
      <dgm:prSet presAssocID="{8D2C0497-0DDE-46AA-BCDF-9AB4033E1025}" presName="childText" presStyleLbl="conFgAcc1" presStyleIdx="1" presStyleCnt="6">
        <dgm:presLayoutVars>
          <dgm:bulletEnabled val="1"/>
        </dgm:presLayoutVars>
      </dgm:prSet>
      <dgm:spPr/>
    </dgm:pt>
    <dgm:pt modelId="{3497B228-09F7-48AA-8B5A-492F04BEBF71}" type="pres">
      <dgm:prSet presAssocID="{D7D2B88A-37B1-4C46-9B7D-F5A843DDA06E}" presName="spaceBetweenRectangles" presStyleCnt="0"/>
      <dgm:spPr/>
    </dgm:pt>
    <dgm:pt modelId="{2A38F832-7698-4023-AF90-C9AE173159CC}" type="pres">
      <dgm:prSet presAssocID="{43D7ED9D-4616-4A3A-B09A-5A17B677E35F}" presName="parentLin" presStyleCnt="0"/>
      <dgm:spPr/>
    </dgm:pt>
    <dgm:pt modelId="{5E21BA40-F3F5-4F88-8C98-30A02254DA24}" type="pres">
      <dgm:prSet presAssocID="{43D7ED9D-4616-4A3A-B09A-5A17B677E35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64A7C4A-B325-4102-9EAB-471FD56D4C9D}" type="pres">
      <dgm:prSet presAssocID="{43D7ED9D-4616-4A3A-B09A-5A17B677E35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FE7FB-713B-4CE1-BF28-93AD2AC1CAA6}" type="pres">
      <dgm:prSet presAssocID="{43D7ED9D-4616-4A3A-B09A-5A17B677E35F}" presName="negativeSpace" presStyleCnt="0"/>
      <dgm:spPr/>
    </dgm:pt>
    <dgm:pt modelId="{A3B1CCBC-438E-4C5E-9685-D34E0A98FD89}" type="pres">
      <dgm:prSet presAssocID="{43D7ED9D-4616-4A3A-B09A-5A17B677E35F}" presName="childText" presStyleLbl="conFgAcc1" presStyleIdx="2" presStyleCnt="6">
        <dgm:presLayoutVars>
          <dgm:bulletEnabled val="1"/>
        </dgm:presLayoutVars>
      </dgm:prSet>
      <dgm:spPr/>
    </dgm:pt>
    <dgm:pt modelId="{972503D3-0F7F-413F-8857-5780D4CAC490}" type="pres">
      <dgm:prSet presAssocID="{42AAE6A2-C468-4A1E-B939-9FE9C8A1EF84}" presName="spaceBetweenRectangles" presStyleCnt="0"/>
      <dgm:spPr/>
    </dgm:pt>
    <dgm:pt modelId="{3D48855B-E1C5-4DBC-9858-6974C66F3F18}" type="pres">
      <dgm:prSet presAssocID="{D12DFBA2-0849-4F32-A91E-B7533362E2A1}" presName="parentLin" presStyleCnt="0"/>
      <dgm:spPr/>
    </dgm:pt>
    <dgm:pt modelId="{EE087AE2-3541-4A64-9784-582249E64DB4}" type="pres">
      <dgm:prSet presAssocID="{D12DFBA2-0849-4F32-A91E-B7533362E2A1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414FBC0-3BA1-4AC2-9FD5-BADF6B659869}" type="pres">
      <dgm:prSet presAssocID="{D12DFBA2-0849-4F32-A91E-B7533362E2A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79124-F6CD-42F6-893C-66C9D492F382}" type="pres">
      <dgm:prSet presAssocID="{D12DFBA2-0849-4F32-A91E-B7533362E2A1}" presName="negativeSpace" presStyleCnt="0"/>
      <dgm:spPr/>
    </dgm:pt>
    <dgm:pt modelId="{C9845303-DA07-4625-8FB9-23E2AA9011B7}" type="pres">
      <dgm:prSet presAssocID="{D12DFBA2-0849-4F32-A91E-B7533362E2A1}" presName="childText" presStyleLbl="conFgAcc1" presStyleIdx="3" presStyleCnt="6">
        <dgm:presLayoutVars>
          <dgm:bulletEnabled val="1"/>
        </dgm:presLayoutVars>
      </dgm:prSet>
      <dgm:spPr/>
    </dgm:pt>
    <dgm:pt modelId="{B8936809-265E-4583-8D2F-BB3AC8F5655A}" type="pres">
      <dgm:prSet presAssocID="{3F63261D-DC32-4CF8-96D7-8AB36ABD12CB}" presName="spaceBetweenRectangles" presStyleCnt="0"/>
      <dgm:spPr/>
    </dgm:pt>
    <dgm:pt modelId="{489CB083-054F-4CD8-8F1D-D6D8C6C233A7}" type="pres">
      <dgm:prSet presAssocID="{2C0FCF57-34F7-4A27-9CD5-5530B09DBBC8}" presName="parentLin" presStyleCnt="0"/>
      <dgm:spPr/>
    </dgm:pt>
    <dgm:pt modelId="{AF8FE5ED-0460-450D-ADA4-CC6BA3B24286}" type="pres">
      <dgm:prSet presAssocID="{2C0FCF57-34F7-4A27-9CD5-5530B09DBBC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761E956-6FB1-41AC-AF10-04A0F244716D}" type="pres">
      <dgm:prSet presAssocID="{2C0FCF57-34F7-4A27-9CD5-5530B09DBBC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389CF-C5F5-4273-A2F8-6527FD8F2246}" type="pres">
      <dgm:prSet presAssocID="{2C0FCF57-34F7-4A27-9CD5-5530B09DBBC8}" presName="negativeSpace" presStyleCnt="0"/>
      <dgm:spPr/>
    </dgm:pt>
    <dgm:pt modelId="{7CA89221-051D-4044-956A-CC646B293005}" type="pres">
      <dgm:prSet presAssocID="{2C0FCF57-34F7-4A27-9CD5-5530B09DBBC8}" presName="childText" presStyleLbl="conFgAcc1" presStyleIdx="4" presStyleCnt="6">
        <dgm:presLayoutVars>
          <dgm:bulletEnabled val="1"/>
        </dgm:presLayoutVars>
      </dgm:prSet>
      <dgm:spPr/>
    </dgm:pt>
    <dgm:pt modelId="{CA95B1C7-4D4E-46E6-9213-0C6949938AB7}" type="pres">
      <dgm:prSet presAssocID="{1E0D2F1B-2F41-412A-913E-578429655E9A}" presName="spaceBetweenRectangles" presStyleCnt="0"/>
      <dgm:spPr/>
    </dgm:pt>
    <dgm:pt modelId="{B66F43C7-8717-475F-B37A-335FFCBB41C2}" type="pres">
      <dgm:prSet presAssocID="{BA38E8E1-D110-42FE-89CE-B3FB41FA32C6}" presName="parentLin" presStyleCnt="0"/>
      <dgm:spPr/>
    </dgm:pt>
    <dgm:pt modelId="{CDADBC40-8C05-4D5A-ACE3-E360B6E18E92}" type="pres">
      <dgm:prSet presAssocID="{BA38E8E1-D110-42FE-89CE-B3FB41FA32C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DAD3B10-BE70-4F2B-B20E-5B04D27620E9}" type="pres">
      <dgm:prSet presAssocID="{BA38E8E1-D110-42FE-89CE-B3FB41FA32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1D47E-8170-44F3-AD80-7D5902DC9E3B}" type="pres">
      <dgm:prSet presAssocID="{BA38E8E1-D110-42FE-89CE-B3FB41FA32C6}" presName="negativeSpace" presStyleCnt="0"/>
      <dgm:spPr/>
    </dgm:pt>
    <dgm:pt modelId="{6A8F9E48-171A-4AA8-B18D-9EAF95D60386}" type="pres">
      <dgm:prSet presAssocID="{BA38E8E1-D110-42FE-89CE-B3FB41FA32C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89A23CA-9F91-4C42-8AD1-CA1302729998}" srcId="{25510DD8-50F5-4E48-8886-C41B9F08BD7B}" destId="{2C0FCF57-34F7-4A27-9CD5-5530B09DBBC8}" srcOrd="4" destOrd="0" parTransId="{042EC252-D741-4202-A72C-C3367F15E58B}" sibTransId="{1E0D2F1B-2F41-412A-913E-578429655E9A}"/>
    <dgm:cxn modelId="{9477914F-90D7-4D66-88E2-B7C14D9AA5AF}" type="presOf" srcId="{2C0FCF57-34F7-4A27-9CD5-5530B09DBBC8}" destId="{AF8FE5ED-0460-450D-ADA4-CC6BA3B24286}" srcOrd="0" destOrd="0" presId="urn:microsoft.com/office/officeart/2005/8/layout/list1"/>
    <dgm:cxn modelId="{91234592-312E-4A05-92B3-B256AD1DCCEF}" srcId="{25510DD8-50F5-4E48-8886-C41B9F08BD7B}" destId="{D12DFBA2-0849-4F32-A91E-B7533362E2A1}" srcOrd="3" destOrd="0" parTransId="{F69A87AF-75D6-4FF6-BF2C-11FEB12ED35A}" sibTransId="{3F63261D-DC32-4CF8-96D7-8AB36ABD12CB}"/>
    <dgm:cxn modelId="{9DEA890C-F14C-4585-867D-871E3D016B61}" type="presOf" srcId="{D12DFBA2-0849-4F32-A91E-B7533362E2A1}" destId="{1414FBC0-3BA1-4AC2-9FD5-BADF6B659869}" srcOrd="1" destOrd="0" presId="urn:microsoft.com/office/officeart/2005/8/layout/list1"/>
    <dgm:cxn modelId="{F62743BD-DCA3-4883-B4B7-12B819566088}" type="presOf" srcId="{4A359D39-B357-483A-82DB-B78B6885DFFE}" destId="{6834BA61-A6DA-4012-81E4-16D97AAE86C8}" srcOrd="1" destOrd="0" presId="urn:microsoft.com/office/officeart/2005/8/layout/list1"/>
    <dgm:cxn modelId="{5877EBD6-2E5A-4221-B498-458FFA578A1C}" type="presOf" srcId="{2C0FCF57-34F7-4A27-9CD5-5530B09DBBC8}" destId="{B761E956-6FB1-41AC-AF10-04A0F244716D}" srcOrd="1" destOrd="0" presId="urn:microsoft.com/office/officeart/2005/8/layout/list1"/>
    <dgm:cxn modelId="{06387F01-C847-48D2-8D40-775EFEEDFD5B}" type="presOf" srcId="{43D7ED9D-4616-4A3A-B09A-5A17B677E35F}" destId="{E64A7C4A-B325-4102-9EAB-471FD56D4C9D}" srcOrd="1" destOrd="0" presId="urn:microsoft.com/office/officeart/2005/8/layout/list1"/>
    <dgm:cxn modelId="{BC044760-DD9B-4B6B-9D30-D1DF63C996D9}" srcId="{25510DD8-50F5-4E48-8886-C41B9F08BD7B}" destId="{43D7ED9D-4616-4A3A-B09A-5A17B677E35F}" srcOrd="2" destOrd="0" parTransId="{25A5A1B3-D2BB-48D9-85F6-B278DAD90358}" sibTransId="{42AAE6A2-C468-4A1E-B939-9FE9C8A1EF84}"/>
    <dgm:cxn modelId="{118958D6-8A08-4F9C-8F91-25FD81BD7843}" type="presOf" srcId="{BA38E8E1-D110-42FE-89CE-B3FB41FA32C6}" destId="{CDADBC40-8C05-4D5A-ACE3-E360B6E18E92}" srcOrd="0" destOrd="0" presId="urn:microsoft.com/office/officeart/2005/8/layout/list1"/>
    <dgm:cxn modelId="{6CD0483B-EA9E-4A4A-A186-D2DE5A52448D}" type="presOf" srcId="{8D2C0497-0DDE-46AA-BCDF-9AB4033E1025}" destId="{A8D27527-8D0D-4402-A829-7F5D68543631}" srcOrd="1" destOrd="0" presId="urn:microsoft.com/office/officeart/2005/8/layout/list1"/>
    <dgm:cxn modelId="{57925C79-8CE9-4F8D-BEC7-F497351B8EA2}" srcId="{25510DD8-50F5-4E48-8886-C41B9F08BD7B}" destId="{8D2C0497-0DDE-46AA-BCDF-9AB4033E1025}" srcOrd="1" destOrd="0" parTransId="{3B762CC8-D961-4AAE-8394-DFDBF08A6E60}" sibTransId="{D7D2B88A-37B1-4C46-9B7D-F5A843DDA06E}"/>
    <dgm:cxn modelId="{1F0D8E3E-B115-46EE-BC88-F0F02ABD64C9}" type="presOf" srcId="{8D2C0497-0DDE-46AA-BCDF-9AB4033E1025}" destId="{E3D730C7-F5F5-4482-8D6A-8390E8574C62}" srcOrd="0" destOrd="0" presId="urn:microsoft.com/office/officeart/2005/8/layout/list1"/>
    <dgm:cxn modelId="{A29C6AB6-46BC-4D45-B8C4-97C8692E5B4E}" type="presOf" srcId="{4A359D39-B357-483A-82DB-B78B6885DFFE}" destId="{8A5C2CF0-6C84-4BA4-B041-1FFBF5E98C18}" srcOrd="0" destOrd="0" presId="urn:microsoft.com/office/officeart/2005/8/layout/list1"/>
    <dgm:cxn modelId="{0B019AC0-3801-4322-8141-EF312B524E53}" type="presOf" srcId="{25510DD8-50F5-4E48-8886-C41B9F08BD7B}" destId="{974233B1-09C3-4E54-AE8E-C42A19D6AC6E}" srcOrd="0" destOrd="0" presId="urn:microsoft.com/office/officeart/2005/8/layout/list1"/>
    <dgm:cxn modelId="{4F0E2D67-DDCB-40A9-BA78-631D45EF3123}" type="presOf" srcId="{D12DFBA2-0849-4F32-A91E-B7533362E2A1}" destId="{EE087AE2-3541-4A64-9784-582249E64DB4}" srcOrd="0" destOrd="0" presId="urn:microsoft.com/office/officeart/2005/8/layout/list1"/>
    <dgm:cxn modelId="{549ABF81-8A61-4444-A6C6-EDF0D67565A0}" srcId="{25510DD8-50F5-4E48-8886-C41B9F08BD7B}" destId="{BA38E8E1-D110-42FE-89CE-B3FB41FA32C6}" srcOrd="5" destOrd="0" parTransId="{73446186-F03E-419B-BCEA-2D1919CE0030}" sibTransId="{E1E6752A-C54E-4AF5-B1AA-47A4F08513B5}"/>
    <dgm:cxn modelId="{A9EFA465-3641-449B-B16A-E3E47EAFCFB2}" type="presOf" srcId="{43D7ED9D-4616-4A3A-B09A-5A17B677E35F}" destId="{5E21BA40-F3F5-4F88-8C98-30A02254DA24}" srcOrd="0" destOrd="0" presId="urn:microsoft.com/office/officeart/2005/8/layout/list1"/>
    <dgm:cxn modelId="{C5EFFFFD-A79C-4E2A-A872-99B4A059BD36}" type="presOf" srcId="{BA38E8E1-D110-42FE-89CE-B3FB41FA32C6}" destId="{1DAD3B10-BE70-4F2B-B20E-5B04D27620E9}" srcOrd="1" destOrd="0" presId="urn:microsoft.com/office/officeart/2005/8/layout/list1"/>
    <dgm:cxn modelId="{C7EDB9C9-5687-42A6-B78D-C1BC1402BE7D}" srcId="{25510DD8-50F5-4E48-8886-C41B9F08BD7B}" destId="{4A359D39-B357-483A-82DB-B78B6885DFFE}" srcOrd="0" destOrd="0" parTransId="{943A26C6-9B59-4D03-8E6B-3ADBEE72065F}" sibTransId="{5B03C079-B55B-4F73-BB62-B14D6FB972A6}"/>
    <dgm:cxn modelId="{21D4495E-E20A-4F3D-942E-88CF928D7BB6}" type="presParOf" srcId="{974233B1-09C3-4E54-AE8E-C42A19D6AC6E}" destId="{B41C99AD-3742-4343-B9A9-9D305B5C77E8}" srcOrd="0" destOrd="0" presId="urn:microsoft.com/office/officeart/2005/8/layout/list1"/>
    <dgm:cxn modelId="{AC040B30-9DA1-47E1-8836-A7C2F00A0911}" type="presParOf" srcId="{B41C99AD-3742-4343-B9A9-9D305B5C77E8}" destId="{8A5C2CF0-6C84-4BA4-B041-1FFBF5E98C18}" srcOrd="0" destOrd="0" presId="urn:microsoft.com/office/officeart/2005/8/layout/list1"/>
    <dgm:cxn modelId="{615EE9A8-B967-46C3-A13D-781E4CBB1042}" type="presParOf" srcId="{B41C99AD-3742-4343-B9A9-9D305B5C77E8}" destId="{6834BA61-A6DA-4012-81E4-16D97AAE86C8}" srcOrd="1" destOrd="0" presId="urn:microsoft.com/office/officeart/2005/8/layout/list1"/>
    <dgm:cxn modelId="{7461DF38-AAAF-4A38-BD06-8877C67F39DC}" type="presParOf" srcId="{974233B1-09C3-4E54-AE8E-C42A19D6AC6E}" destId="{A838954D-723B-44F6-BB8A-46C245A4958E}" srcOrd="1" destOrd="0" presId="urn:microsoft.com/office/officeart/2005/8/layout/list1"/>
    <dgm:cxn modelId="{E5460A0E-0335-49C8-9121-0524E3FE686D}" type="presParOf" srcId="{974233B1-09C3-4E54-AE8E-C42A19D6AC6E}" destId="{A40F77BB-81D3-42E0-8AAD-FF3C26D9C7E5}" srcOrd="2" destOrd="0" presId="urn:microsoft.com/office/officeart/2005/8/layout/list1"/>
    <dgm:cxn modelId="{23BA518E-30E8-4D92-BF5B-C4ED7219C590}" type="presParOf" srcId="{974233B1-09C3-4E54-AE8E-C42A19D6AC6E}" destId="{3578FB69-020E-4D5D-91A7-49E8C9DB00D3}" srcOrd="3" destOrd="0" presId="urn:microsoft.com/office/officeart/2005/8/layout/list1"/>
    <dgm:cxn modelId="{A49AE0E6-25BA-4A1B-B39F-687734B77DEE}" type="presParOf" srcId="{974233B1-09C3-4E54-AE8E-C42A19D6AC6E}" destId="{DFBE4982-225B-41CA-A147-54793AD113FD}" srcOrd="4" destOrd="0" presId="urn:microsoft.com/office/officeart/2005/8/layout/list1"/>
    <dgm:cxn modelId="{7F3001E1-C38E-49AB-8924-90EB08C20F29}" type="presParOf" srcId="{DFBE4982-225B-41CA-A147-54793AD113FD}" destId="{E3D730C7-F5F5-4482-8D6A-8390E8574C62}" srcOrd="0" destOrd="0" presId="urn:microsoft.com/office/officeart/2005/8/layout/list1"/>
    <dgm:cxn modelId="{1E6AD886-5F37-4DF7-A04E-FA71621F115F}" type="presParOf" srcId="{DFBE4982-225B-41CA-A147-54793AD113FD}" destId="{A8D27527-8D0D-4402-A829-7F5D68543631}" srcOrd="1" destOrd="0" presId="urn:microsoft.com/office/officeart/2005/8/layout/list1"/>
    <dgm:cxn modelId="{82BC3456-CE1D-45DC-80E9-DC8D1DC92793}" type="presParOf" srcId="{974233B1-09C3-4E54-AE8E-C42A19D6AC6E}" destId="{91D07234-094C-4EE2-8884-E23CA6732BE7}" srcOrd="5" destOrd="0" presId="urn:microsoft.com/office/officeart/2005/8/layout/list1"/>
    <dgm:cxn modelId="{3111000F-3020-4DB4-8094-3B4F281B1872}" type="presParOf" srcId="{974233B1-09C3-4E54-AE8E-C42A19D6AC6E}" destId="{22D5F9C5-9C39-48EF-9FB6-92945686F36F}" srcOrd="6" destOrd="0" presId="urn:microsoft.com/office/officeart/2005/8/layout/list1"/>
    <dgm:cxn modelId="{CF603A34-687C-4DB6-AF65-C0A164E1576C}" type="presParOf" srcId="{974233B1-09C3-4E54-AE8E-C42A19D6AC6E}" destId="{3497B228-09F7-48AA-8B5A-492F04BEBF71}" srcOrd="7" destOrd="0" presId="urn:microsoft.com/office/officeart/2005/8/layout/list1"/>
    <dgm:cxn modelId="{5F9910E6-B034-42BF-AC73-C4D9B85A922A}" type="presParOf" srcId="{974233B1-09C3-4E54-AE8E-C42A19D6AC6E}" destId="{2A38F832-7698-4023-AF90-C9AE173159CC}" srcOrd="8" destOrd="0" presId="urn:microsoft.com/office/officeart/2005/8/layout/list1"/>
    <dgm:cxn modelId="{658574F2-6CCF-4127-B676-06CF7421D8CF}" type="presParOf" srcId="{2A38F832-7698-4023-AF90-C9AE173159CC}" destId="{5E21BA40-F3F5-4F88-8C98-30A02254DA24}" srcOrd="0" destOrd="0" presId="urn:microsoft.com/office/officeart/2005/8/layout/list1"/>
    <dgm:cxn modelId="{FDBF4BCC-BAF2-4A22-9C4F-3F66B30DA419}" type="presParOf" srcId="{2A38F832-7698-4023-AF90-C9AE173159CC}" destId="{E64A7C4A-B325-4102-9EAB-471FD56D4C9D}" srcOrd="1" destOrd="0" presId="urn:microsoft.com/office/officeart/2005/8/layout/list1"/>
    <dgm:cxn modelId="{2F78D0C6-20A2-43FA-9ADF-F4FE7902036B}" type="presParOf" srcId="{974233B1-09C3-4E54-AE8E-C42A19D6AC6E}" destId="{721FE7FB-713B-4CE1-BF28-93AD2AC1CAA6}" srcOrd="9" destOrd="0" presId="urn:microsoft.com/office/officeart/2005/8/layout/list1"/>
    <dgm:cxn modelId="{1E0C08ED-3995-46EB-8F00-B70640276AA4}" type="presParOf" srcId="{974233B1-09C3-4E54-AE8E-C42A19D6AC6E}" destId="{A3B1CCBC-438E-4C5E-9685-D34E0A98FD89}" srcOrd="10" destOrd="0" presId="urn:microsoft.com/office/officeart/2005/8/layout/list1"/>
    <dgm:cxn modelId="{960A43A5-1FA1-4F04-A225-C1CA704BFE22}" type="presParOf" srcId="{974233B1-09C3-4E54-AE8E-C42A19D6AC6E}" destId="{972503D3-0F7F-413F-8857-5780D4CAC490}" srcOrd="11" destOrd="0" presId="urn:microsoft.com/office/officeart/2005/8/layout/list1"/>
    <dgm:cxn modelId="{C0FB7A55-21BF-4F62-9C3A-64B7E1CD8908}" type="presParOf" srcId="{974233B1-09C3-4E54-AE8E-C42A19D6AC6E}" destId="{3D48855B-E1C5-4DBC-9858-6974C66F3F18}" srcOrd="12" destOrd="0" presId="urn:microsoft.com/office/officeart/2005/8/layout/list1"/>
    <dgm:cxn modelId="{9EA38873-90BB-4F38-9B3F-B545B561A923}" type="presParOf" srcId="{3D48855B-E1C5-4DBC-9858-6974C66F3F18}" destId="{EE087AE2-3541-4A64-9784-582249E64DB4}" srcOrd="0" destOrd="0" presId="urn:microsoft.com/office/officeart/2005/8/layout/list1"/>
    <dgm:cxn modelId="{E18F2BEF-5B61-4BB5-934E-89B5DDC226A9}" type="presParOf" srcId="{3D48855B-E1C5-4DBC-9858-6974C66F3F18}" destId="{1414FBC0-3BA1-4AC2-9FD5-BADF6B659869}" srcOrd="1" destOrd="0" presId="urn:microsoft.com/office/officeart/2005/8/layout/list1"/>
    <dgm:cxn modelId="{FA994E8F-4F35-4CBF-A321-B5C572855C4C}" type="presParOf" srcId="{974233B1-09C3-4E54-AE8E-C42A19D6AC6E}" destId="{4BF79124-F6CD-42F6-893C-66C9D492F382}" srcOrd="13" destOrd="0" presId="urn:microsoft.com/office/officeart/2005/8/layout/list1"/>
    <dgm:cxn modelId="{2D7ECD79-0F0B-4029-9BF6-AB4AE24B1DE7}" type="presParOf" srcId="{974233B1-09C3-4E54-AE8E-C42A19D6AC6E}" destId="{C9845303-DA07-4625-8FB9-23E2AA9011B7}" srcOrd="14" destOrd="0" presId="urn:microsoft.com/office/officeart/2005/8/layout/list1"/>
    <dgm:cxn modelId="{7E346DEC-9D11-40DC-A4DD-8CE391B2CEEC}" type="presParOf" srcId="{974233B1-09C3-4E54-AE8E-C42A19D6AC6E}" destId="{B8936809-265E-4583-8D2F-BB3AC8F5655A}" srcOrd="15" destOrd="0" presId="urn:microsoft.com/office/officeart/2005/8/layout/list1"/>
    <dgm:cxn modelId="{7CF9E584-677A-4827-90CC-CA527315E5D4}" type="presParOf" srcId="{974233B1-09C3-4E54-AE8E-C42A19D6AC6E}" destId="{489CB083-054F-4CD8-8F1D-D6D8C6C233A7}" srcOrd="16" destOrd="0" presId="urn:microsoft.com/office/officeart/2005/8/layout/list1"/>
    <dgm:cxn modelId="{4DB1BFDF-5C1E-496E-90EB-3383F5608B30}" type="presParOf" srcId="{489CB083-054F-4CD8-8F1D-D6D8C6C233A7}" destId="{AF8FE5ED-0460-450D-ADA4-CC6BA3B24286}" srcOrd="0" destOrd="0" presId="urn:microsoft.com/office/officeart/2005/8/layout/list1"/>
    <dgm:cxn modelId="{23EF0FF2-B40E-4445-8EFF-BBF49A7FE101}" type="presParOf" srcId="{489CB083-054F-4CD8-8F1D-D6D8C6C233A7}" destId="{B761E956-6FB1-41AC-AF10-04A0F244716D}" srcOrd="1" destOrd="0" presId="urn:microsoft.com/office/officeart/2005/8/layout/list1"/>
    <dgm:cxn modelId="{5AC28138-4AD4-48A6-9C3F-C9ADDDA980DB}" type="presParOf" srcId="{974233B1-09C3-4E54-AE8E-C42A19D6AC6E}" destId="{D28389CF-C5F5-4273-A2F8-6527FD8F2246}" srcOrd="17" destOrd="0" presId="urn:microsoft.com/office/officeart/2005/8/layout/list1"/>
    <dgm:cxn modelId="{C9C11C96-8F5F-46E9-B16D-444053373A1C}" type="presParOf" srcId="{974233B1-09C3-4E54-AE8E-C42A19D6AC6E}" destId="{7CA89221-051D-4044-956A-CC646B293005}" srcOrd="18" destOrd="0" presId="urn:microsoft.com/office/officeart/2005/8/layout/list1"/>
    <dgm:cxn modelId="{CE3A2D54-DE1E-4438-A718-39C4DEEFBA01}" type="presParOf" srcId="{974233B1-09C3-4E54-AE8E-C42A19D6AC6E}" destId="{CA95B1C7-4D4E-46E6-9213-0C6949938AB7}" srcOrd="19" destOrd="0" presId="urn:microsoft.com/office/officeart/2005/8/layout/list1"/>
    <dgm:cxn modelId="{78EA0908-48DB-49DF-9E54-B1C2A4B7AC78}" type="presParOf" srcId="{974233B1-09C3-4E54-AE8E-C42A19D6AC6E}" destId="{B66F43C7-8717-475F-B37A-335FFCBB41C2}" srcOrd="20" destOrd="0" presId="urn:microsoft.com/office/officeart/2005/8/layout/list1"/>
    <dgm:cxn modelId="{2FE11CB8-8BE5-43D7-9151-BD486678BCEB}" type="presParOf" srcId="{B66F43C7-8717-475F-B37A-335FFCBB41C2}" destId="{CDADBC40-8C05-4D5A-ACE3-E360B6E18E92}" srcOrd="0" destOrd="0" presId="urn:microsoft.com/office/officeart/2005/8/layout/list1"/>
    <dgm:cxn modelId="{D6C18E89-BCB9-45CA-BE2E-C39D543D9F59}" type="presParOf" srcId="{B66F43C7-8717-475F-B37A-335FFCBB41C2}" destId="{1DAD3B10-BE70-4F2B-B20E-5B04D27620E9}" srcOrd="1" destOrd="0" presId="urn:microsoft.com/office/officeart/2005/8/layout/list1"/>
    <dgm:cxn modelId="{06257C6E-60FA-49AF-B5BD-0CC38A3A75E4}" type="presParOf" srcId="{974233B1-09C3-4E54-AE8E-C42A19D6AC6E}" destId="{9C41D47E-8170-44F3-AD80-7D5902DC9E3B}" srcOrd="21" destOrd="0" presId="urn:microsoft.com/office/officeart/2005/8/layout/list1"/>
    <dgm:cxn modelId="{07ED39AB-D031-41D7-B7EA-620A69363D87}" type="presParOf" srcId="{974233B1-09C3-4E54-AE8E-C42A19D6AC6E}" destId="{6A8F9E48-171A-4AA8-B18D-9EAF95D6038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18B176-A351-48B3-9D9B-8AA8C14CEDDF}">
      <dsp:nvSpPr>
        <dsp:cNvPr id="0" name=""/>
        <dsp:cNvSpPr/>
      </dsp:nvSpPr>
      <dsp:spPr>
        <a:xfrm>
          <a:off x="3051234" y="2444244"/>
          <a:ext cx="2050930" cy="2050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Модернизация МАОУ СОШ № 28</a:t>
          </a:r>
          <a:endParaRPr lang="ru-RU" sz="1700" kern="1200" dirty="0"/>
        </a:p>
      </dsp:txBody>
      <dsp:txXfrm>
        <a:off x="3051234" y="2444244"/>
        <a:ext cx="2050930" cy="2050930"/>
      </dsp:txXfrm>
    </dsp:sp>
    <dsp:sp modelId="{FCC4D49C-CFAC-4E17-BA34-E6A5C8BF8421}">
      <dsp:nvSpPr>
        <dsp:cNvPr id="0" name=""/>
        <dsp:cNvSpPr/>
      </dsp:nvSpPr>
      <dsp:spPr>
        <a:xfrm rot="12900000">
          <a:off x="1731188" y="2085726"/>
          <a:ext cx="1572730" cy="58451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CA784-135F-40C0-A351-B705CB078BBE}">
      <dsp:nvSpPr>
        <dsp:cNvPr id="0" name=""/>
        <dsp:cNvSpPr/>
      </dsp:nvSpPr>
      <dsp:spPr>
        <a:xfrm>
          <a:off x="899209" y="1147589"/>
          <a:ext cx="1948383" cy="15587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проект «Школа – </a:t>
          </a:r>
          <a:r>
            <a:rPr lang="ru-RU" sz="1400" kern="1200" dirty="0" err="1" smtClean="0"/>
            <a:t>социокультурный</a:t>
          </a:r>
          <a:r>
            <a:rPr lang="ru-RU" sz="1400" kern="1200" dirty="0" smtClean="0"/>
            <a:t> центр» (300 тыс. рублей, завершен в 2012) </a:t>
          </a:r>
          <a:endParaRPr lang="ru-RU" sz="1400" kern="1200" dirty="0"/>
        </a:p>
      </dsp:txBody>
      <dsp:txXfrm>
        <a:off x="899209" y="1147589"/>
        <a:ext cx="1948383" cy="1558707"/>
      </dsp:txXfrm>
    </dsp:sp>
    <dsp:sp modelId="{2AC94107-E473-4B53-81EA-6C721DCD0DC3}">
      <dsp:nvSpPr>
        <dsp:cNvPr id="0" name=""/>
        <dsp:cNvSpPr/>
      </dsp:nvSpPr>
      <dsp:spPr>
        <a:xfrm rot="16200000">
          <a:off x="3290334" y="1274086"/>
          <a:ext cx="1572730" cy="58451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7BA4C-9865-4B28-9D97-EA6DC395372D}">
      <dsp:nvSpPr>
        <dsp:cNvPr id="0" name=""/>
        <dsp:cNvSpPr/>
      </dsp:nvSpPr>
      <dsp:spPr>
        <a:xfrm>
          <a:off x="3102508" y="625"/>
          <a:ext cx="1948383" cy="1558707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проект, посвященный модернизации инфраструктуры школы (1 млн. рублей, завершен в 2012 г.)</a:t>
          </a:r>
          <a:endParaRPr lang="ru-RU" sz="1400" kern="1200" dirty="0"/>
        </a:p>
      </dsp:txBody>
      <dsp:txXfrm>
        <a:off x="3102508" y="625"/>
        <a:ext cx="1948383" cy="1558707"/>
      </dsp:txXfrm>
    </dsp:sp>
    <dsp:sp modelId="{5D20E29A-0E93-4B04-BD2E-C048350BFA3F}">
      <dsp:nvSpPr>
        <dsp:cNvPr id="0" name=""/>
        <dsp:cNvSpPr/>
      </dsp:nvSpPr>
      <dsp:spPr>
        <a:xfrm rot="19500000">
          <a:off x="4849480" y="2085726"/>
          <a:ext cx="1572730" cy="58451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5421F-C863-46FD-93A3-5734385A8A87}">
      <dsp:nvSpPr>
        <dsp:cNvPr id="0" name=""/>
        <dsp:cNvSpPr/>
      </dsp:nvSpPr>
      <dsp:spPr>
        <a:xfrm>
          <a:off x="5305806" y="1147589"/>
          <a:ext cx="1948383" cy="155870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проект СУПЕРШИК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(2, 5 млн. рублей, завершение в декабре 2013 г.)</a:t>
          </a:r>
          <a:endParaRPr lang="ru-RU" sz="1400" kern="1200" dirty="0"/>
        </a:p>
      </dsp:txBody>
      <dsp:txXfrm>
        <a:off x="5305806" y="1147589"/>
        <a:ext cx="1948383" cy="15587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126E7A-9AAE-481C-AA45-CB12C00DDE56}">
      <dsp:nvSpPr>
        <dsp:cNvPr id="0" name=""/>
        <dsp:cNvSpPr/>
      </dsp:nvSpPr>
      <dsp:spPr>
        <a:xfrm>
          <a:off x="0" y="404267"/>
          <a:ext cx="7919665" cy="1896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54" tIns="291592" rIns="61465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Поддержан Министерством образования КО в рамках конкурсного отбора</a:t>
          </a:r>
          <a:r>
            <a:rPr lang="ru-RU" sz="1400" kern="1200" dirty="0" smtClean="0"/>
            <a:t> </a:t>
          </a:r>
          <a:r>
            <a:rPr lang="ru-RU" sz="1400" b="1" kern="1200" dirty="0" smtClean="0"/>
            <a:t>общеобразовательных учреждений, </a:t>
          </a:r>
          <a:br>
            <a:rPr lang="ru-RU" sz="1400" b="1" kern="1200" dirty="0" smtClean="0"/>
          </a:br>
          <a:r>
            <a:rPr lang="ru-RU" sz="1400" b="1" kern="1200" dirty="0" smtClean="0"/>
            <a:t>внедряющих успешные модели модернизации инфраструктуры общеобразовательных учреждений в условиях внедрения новых ФГОС в 2012 году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Размер гранта 1 млн. руб.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Руководитель проекта – А.С. </a:t>
          </a:r>
          <a:r>
            <a:rPr lang="ru-RU" sz="1400" b="1" kern="1200" dirty="0" err="1" smtClean="0"/>
            <a:t>Банев</a:t>
          </a:r>
          <a:r>
            <a:rPr lang="ru-RU" sz="1400" b="1" kern="1200" dirty="0" smtClean="0"/>
            <a:t>, автор заявки – Н.Н. </a:t>
          </a:r>
          <a:r>
            <a:rPr lang="ru-RU" sz="1400" b="1" kern="1200" dirty="0" err="1" smtClean="0"/>
            <a:t>Дорушина</a:t>
          </a:r>
          <a:r>
            <a:rPr lang="ru-RU" sz="1400" b="1" kern="1200" dirty="0" smtClean="0"/>
            <a:t>.</a:t>
          </a:r>
        </a:p>
      </dsp:txBody>
      <dsp:txXfrm>
        <a:off x="0" y="404267"/>
        <a:ext cx="7919665" cy="1896300"/>
      </dsp:txXfrm>
    </dsp:sp>
    <dsp:sp modelId="{C3B873D8-569D-493C-801B-6A8666A0B5CA}">
      <dsp:nvSpPr>
        <dsp:cNvPr id="0" name=""/>
        <dsp:cNvSpPr/>
      </dsp:nvSpPr>
      <dsp:spPr>
        <a:xfrm>
          <a:off x="395983" y="197627"/>
          <a:ext cx="554376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41" tIns="0" rIns="2095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Модернизация инфраструктуры </a:t>
          </a:r>
          <a:endParaRPr lang="ru-RU" sz="2000" b="1" kern="1200" dirty="0"/>
        </a:p>
      </dsp:txBody>
      <dsp:txXfrm>
        <a:off x="395983" y="197627"/>
        <a:ext cx="5543765" cy="413280"/>
      </dsp:txXfrm>
    </dsp:sp>
    <dsp:sp modelId="{A1B4894D-6ACA-48AA-8EF2-C5768F49509C}">
      <dsp:nvSpPr>
        <dsp:cNvPr id="0" name=""/>
        <dsp:cNvSpPr/>
      </dsp:nvSpPr>
      <dsp:spPr>
        <a:xfrm>
          <a:off x="0" y="2582808"/>
          <a:ext cx="7919665" cy="207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54" tIns="291592" rIns="61465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Поддержан Министерством образования КО в рамках конкурсного отбора</a:t>
          </a:r>
          <a:r>
            <a:rPr lang="ru-RU" sz="1400" kern="1200" dirty="0" smtClean="0"/>
            <a:t> </a:t>
          </a:r>
          <a:r>
            <a:rPr lang="ru-RU" sz="1400" b="1" kern="1200" dirty="0" smtClean="0"/>
            <a:t>общеобразовательных учреждений, </a:t>
          </a:r>
          <a:br>
            <a:rPr lang="ru-RU" sz="1400" b="1" kern="1200" dirty="0" smtClean="0"/>
          </a:br>
          <a:r>
            <a:rPr lang="ru-RU" sz="1400" b="1" kern="1200" dirty="0" smtClean="0"/>
            <a:t>внедряющих успешные модели эффективного взаимодействия с местным сообществом для осуществления деятельности в качестве </a:t>
          </a:r>
          <a:r>
            <a:rPr lang="ru-RU" sz="1400" b="1" kern="1200" dirty="0" err="1" smtClean="0"/>
            <a:t>социокультурных</a:t>
          </a:r>
          <a:r>
            <a:rPr lang="ru-RU" sz="1400" b="1" kern="1200" dirty="0" smtClean="0"/>
            <a:t> центров в 2012 году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Размер гранта 300 тыс. руб.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Руководитель проекта – Б.А. Остроумов, автор заявки – А.В. Ерохин</a:t>
          </a:r>
          <a:endParaRPr lang="ru-RU" sz="1400" b="1" kern="1200" dirty="0"/>
        </a:p>
      </dsp:txBody>
      <dsp:txXfrm>
        <a:off x="0" y="2582808"/>
        <a:ext cx="7919665" cy="2072700"/>
      </dsp:txXfrm>
    </dsp:sp>
    <dsp:sp modelId="{1CA507FD-5AB1-4F02-B882-93FD22F2188B}">
      <dsp:nvSpPr>
        <dsp:cNvPr id="0" name=""/>
        <dsp:cNvSpPr/>
      </dsp:nvSpPr>
      <dsp:spPr>
        <a:xfrm>
          <a:off x="395983" y="2376168"/>
          <a:ext cx="554376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41" tIns="0" rIns="2095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Социокультурные</a:t>
          </a:r>
          <a:r>
            <a:rPr lang="ru-RU" sz="2000" b="1" kern="1200" dirty="0" smtClean="0"/>
            <a:t> центры</a:t>
          </a:r>
          <a:endParaRPr lang="ru-RU" sz="2000" b="1" kern="1200" dirty="0"/>
        </a:p>
      </dsp:txBody>
      <dsp:txXfrm>
        <a:off x="395983" y="2376168"/>
        <a:ext cx="5543765" cy="413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AD8E79-D8B3-4992-935F-03F972C80384}">
      <dsp:nvSpPr>
        <dsp:cNvPr id="0" name=""/>
        <dsp:cNvSpPr/>
      </dsp:nvSpPr>
      <dsp:spPr>
        <a:xfrm>
          <a:off x="21715" y="265810"/>
          <a:ext cx="2613032" cy="978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Долгосрочная цель</a:t>
          </a:r>
          <a:endParaRPr lang="ru-RU" sz="2700" kern="1200" dirty="0"/>
        </a:p>
      </dsp:txBody>
      <dsp:txXfrm>
        <a:off x="21715" y="265810"/>
        <a:ext cx="2613032" cy="978309"/>
      </dsp:txXfrm>
    </dsp:sp>
    <dsp:sp modelId="{805CD681-1F61-449A-A9F9-0760C6781FA7}">
      <dsp:nvSpPr>
        <dsp:cNvPr id="0" name=""/>
        <dsp:cNvSpPr/>
      </dsp:nvSpPr>
      <dsp:spPr>
        <a:xfrm>
          <a:off x="27" y="1229621"/>
          <a:ext cx="2613032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создание условий для успешного внедрения новых образовательных стандартов на ступени основного общего образования в общеобразовательных учреждениях Калининградской области</a:t>
          </a:r>
          <a:endParaRPr lang="ru-RU" kern="1200" dirty="0"/>
        </a:p>
      </dsp:txBody>
      <dsp:txXfrm>
        <a:off x="27" y="1229621"/>
        <a:ext cx="2613032" cy="3631635"/>
      </dsp:txXfrm>
    </dsp:sp>
    <dsp:sp modelId="{4B3545D6-AD73-4862-AD8E-3FFDD3AD03B9}">
      <dsp:nvSpPr>
        <dsp:cNvPr id="0" name=""/>
        <dsp:cNvSpPr/>
      </dsp:nvSpPr>
      <dsp:spPr>
        <a:xfrm>
          <a:off x="2978884" y="251311"/>
          <a:ext cx="2613032" cy="978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Краткосрочная цель</a:t>
          </a:r>
          <a:endParaRPr lang="ru-RU" sz="2700" kern="1200" dirty="0"/>
        </a:p>
      </dsp:txBody>
      <dsp:txXfrm>
        <a:off x="2978884" y="251311"/>
        <a:ext cx="2613032" cy="978309"/>
      </dsp:txXfrm>
    </dsp:sp>
    <dsp:sp modelId="{33EDF2EE-7B28-4248-BEEF-E9E1F7538A12}">
      <dsp:nvSpPr>
        <dsp:cNvPr id="0" name=""/>
        <dsp:cNvSpPr/>
      </dsp:nvSpPr>
      <dsp:spPr>
        <a:xfrm>
          <a:off x="2978884" y="1229621"/>
          <a:ext cx="2613032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обеспечение модернизации и развития инфраструктуры МАОУ СОШ № 28 для создания новой открытой информационно-образовательной среды, способствующей внедрению новых ФГОС ООО.</a:t>
          </a:r>
        </a:p>
      </dsp:txBody>
      <dsp:txXfrm>
        <a:off x="2978884" y="1229621"/>
        <a:ext cx="2613032" cy="36316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82EA5D-61C2-4552-81F9-FC6577F25323}">
      <dsp:nvSpPr>
        <dsp:cNvPr id="0" name=""/>
        <dsp:cNvSpPr/>
      </dsp:nvSpPr>
      <dsp:spPr>
        <a:xfrm>
          <a:off x="0" y="3469070"/>
          <a:ext cx="6624736" cy="1138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III этап – рефлексивный</a:t>
          </a:r>
          <a:r>
            <a:rPr lang="ru-RU" sz="1900" kern="1200" dirty="0" smtClean="0"/>
            <a:t> (первая половина декабря 2012 г.) </a:t>
          </a:r>
          <a:endParaRPr lang="ru-RU" sz="1900" kern="1200" dirty="0"/>
        </a:p>
      </dsp:txBody>
      <dsp:txXfrm>
        <a:off x="0" y="3469070"/>
        <a:ext cx="6624736" cy="614858"/>
      </dsp:txXfrm>
    </dsp:sp>
    <dsp:sp modelId="{9844066E-6B42-4374-ADCC-C79ABB576892}">
      <dsp:nvSpPr>
        <dsp:cNvPr id="0" name=""/>
        <dsp:cNvSpPr/>
      </dsp:nvSpPr>
      <dsp:spPr>
        <a:xfrm>
          <a:off x="0" y="4061156"/>
          <a:ext cx="6624736" cy="5237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подведение итогов реализации проекта (конференция с презентацией материалов проекта).</a:t>
          </a:r>
        </a:p>
        <a:p>
          <a:pPr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0" y="4061156"/>
        <a:ext cx="6624736" cy="523768"/>
      </dsp:txXfrm>
    </dsp:sp>
    <dsp:sp modelId="{BB396FC5-9565-4AAF-872D-5CE05F3210E5}">
      <dsp:nvSpPr>
        <dsp:cNvPr id="0" name=""/>
        <dsp:cNvSpPr/>
      </dsp:nvSpPr>
      <dsp:spPr>
        <a:xfrm rot="10800000">
          <a:off x="0" y="1734942"/>
          <a:ext cx="6624736" cy="17512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II этап – основной</a:t>
          </a:r>
          <a:r>
            <a:rPr lang="ru-RU" sz="1900" kern="1200" dirty="0" smtClean="0"/>
            <a:t> (июнь-ноябрь 2012 г.) </a:t>
          </a:r>
          <a:endParaRPr lang="ru-RU" sz="1900" kern="1200" dirty="0"/>
        </a:p>
      </dsp:txBody>
      <dsp:txXfrm>
        <a:off x="0" y="1734942"/>
        <a:ext cx="6624736" cy="614673"/>
      </dsp:txXfrm>
    </dsp:sp>
    <dsp:sp modelId="{778D376F-A95D-4BE3-A610-6755C5D1BD03}">
      <dsp:nvSpPr>
        <dsp:cNvPr id="0" name=""/>
        <dsp:cNvSpPr/>
      </dsp:nvSpPr>
      <dsp:spPr>
        <a:xfrm>
          <a:off x="0" y="2349616"/>
          <a:ext cx="6624736" cy="523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модернизация инфраструктуры, внедрение системы </a:t>
          </a:r>
          <a:r>
            <a:rPr lang="ru-RU" sz="1200" kern="1200" dirty="0" err="1" smtClean="0"/>
            <a:t>интранет</a:t>
          </a:r>
          <a:r>
            <a:rPr lang="ru-RU" sz="1200" kern="1200" dirty="0" smtClean="0"/>
            <a:t> + интернет, электронных карт</a:t>
          </a:r>
          <a:endParaRPr lang="ru-RU" sz="1200" kern="1200" dirty="0"/>
        </a:p>
      </dsp:txBody>
      <dsp:txXfrm>
        <a:off x="0" y="2349616"/>
        <a:ext cx="6624736" cy="523611"/>
      </dsp:txXfrm>
    </dsp:sp>
    <dsp:sp modelId="{E2740A77-95A7-4536-BBAF-B2FA626F3854}">
      <dsp:nvSpPr>
        <dsp:cNvPr id="0" name=""/>
        <dsp:cNvSpPr/>
      </dsp:nvSpPr>
      <dsp:spPr>
        <a:xfrm rot="10800000">
          <a:off x="0" y="0"/>
          <a:ext cx="6624736" cy="17512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I этап – подготовительный</a:t>
          </a:r>
          <a:r>
            <a:rPr lang="ru-RU" sz="1900" kern="1200" dirty="0" smtClean="0"/>
            <a:t> (май-июнь 2012 г.) </a:t>
          </a:r>
          <a:endParaRPr lang="ru-RU" sz="1900" kern="1200" dirty="0"/>
        </a:p>
      </dsp:txBody>
      <dsp:txXfrm>
        <a:off x="0" y="0"/>
        <a:ext cx="6624736" cy="614673"/>
      </dsp:txXfrm>
    </dsp:sp>
    <dsp:sp modelId="{3404563E-8C93-438D-B79D-F093A60895DC}">
      <dsp:nvSpPr>
        <dsp:cNvPr id="0" name=""/>
        <dsp:cNvSpPr/>
      </dsp:nvSpPr>
      <dsp:spPr>
        <a:xfrm>
          <a:off x="0" y="615488"/>
          <a:ext cx="6624736" cy="523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рабочей группы, подготовка и утверждение нормативных документов, закупка необходимого оборудования</a:t>
          </a:r>
          <a:endParaRPr lang="ru-RU" sz="1200" kern="1200" dirty="0"/>
        </a:p>
      </dsp:txBody>
      <dsp:txXfrm>
        <a:off x="0" y="615488"/>
        <a:ext cx="6624736" cy="52361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DAC5B-B889-478D-902D-5FA59FA8AA64}">
      <dsp:nvSpPr>
        <dsp:cNvPr id="0" name=""/>
        <dsp:cNvSpPr/>
      </dsp:nvSpPr>
      <dsp:spPr>
        <a:xfrm>
          <a:off x="6374289" y="1812621"/>
          <a:ext cx="2305254" cy="21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27"/>
              </a:lnTo>
              <a:lnTo>
                <a:pt x="2305254" y="149527"/>
              </a:lnTo>
              <a:lnTo>
                <a:pt x="2305254" y="219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1C70B-2838-4527-B4A9-4FD0C372DB2E}">
      <dsp:nvSpPr>
        <dsp:cNvPr id="0" name=""/>
        <dsp:cNvSpPr/>
      </dsp:nvSpPr>
      <dsp:spPr>
        <a:xfrm>
          <a:off x="6374289" y="1812621"/>
          <a:ext cx="1383152" cy="21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27"/>
              </a:lnTo>
              <a:lnTo>
                <a:pt x="1383152" y="149527"/>
              </a:lnTo>
              <a:lnTo>
                <a:pt x="1383152" y="219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3BA98-93A7-4B36-A436-257756B660D7}">
      <dsp:nvSpPr>
        <dsp:cNvPr id="0" name=""/>
        <dsp:cNvSpPr/>
      </dsp:nvSpPr>
      <dsp:spPr>
        <a:xfrm>
          <a:off x="6374289" y="1812621"/>
          <a:ext cx="461050" cy="21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27"/>
              </a:lnTo>
              <a:lnTo>
                <a:pt x="461050" y="149527"/>
              </a:lnTo>
              <a:lnTo>
                <a:pt x="461050" y="219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3E4C5-CA6D-4E5F-891A-4E49E48879CD}">
      <dsp:nvSpPr>
        <dsp:cNvPr id="0" name=""/>
        <dsp:cNvSpPr/>
      </dsp:nvSpPr>
      <dsp:spPr>
        <a:xfrm>
          <a:off x="5913239" y="1812621"/>
          <a:ext cx="461050" cy="219418"/>
        </a:xfrm>
        <a:custGeom>
          <a:avLst/>
          <a:gdLst/>
          <a:ahLst/>
          <a:cxnLst/>
          <a:rect l="0" t="0" r="0" b="0"/>
          <a:pathLst>
            <a:path>
              <a:moveTo>
                <a:pt x="461050" y="0"/>
              </a:moveTo>
              <a:lnTo>
                <a:pt x="461050" y="149527"/>
              </a:lnTo>
              <a:lnTo>
                <a:pt x="0" y="149527"/>
              </a:lnTo>
              <a:lnTo>
                <a:pt x="0" y="219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A36FB-F0AE-4E08-9494-C1DBAFE1D247}">
      <dsp:nvSpPr>
        <dsp:cNvPr id="0" name=""/>
        <dsp:cNvSpPr/>
      </dsp:nvSpPr>
      <dsp:spPr>
        <a:xfrm>
          <a:off x="4991137" y="1812621"/>
          <a:ext cx="1383152" cy="219418"/>
        </a:xfrm>
        <a:custGeom>
          <a:avLst/>
          <a:gdLst/>
          <a:ahLst/>
          <a:cxnLst/>
          <a:rect l="0" t="0" r="0" b="0"/>
          <a:pathLst>
            <a:path>
              <a:moveTo>
                <a:pt x="1383152" y="0"/>
              </a:moveTo>
              <a:lnTo>
                <a:pt x="1383152" y="149527"/>
              </a:lnTo>
              <a:lnTo>
                <a:pt x="0" y="149527"/>
              </a:lnTo>
              <a:lnTo>
                <a:pt x="0" y="219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C3180-C038-45F7-B44A-64DDB3735452}">
      <dsp:nvSpPr>
        <dsp:cNvPr id="0" name=""/>
        <dsp:cNvSpPr/>
      </dsp:nvSpPr>
      <dsp:spPr>
        <a:xfrm>
          <a:off x="4069035" y="1812621"/>
          <a:ext cx="2305254" cy="219418"/>
        </a:xfrm>
        <a:custGeom>
          <a:avLst/>
          <a:gdLst/>
          <a:ahLst/>
          <a:cxnLst/>
          <a:rect l="0" t="0" r="0" b="0"/>
          <a:pathLst>
            <a:path>
              <a:moveTo>
                <a:pt x="2305254" y="0"/>
              </a:moveTo>
              <a:lnTo>
                <a:pt x="2305254" y="149527"/>
              </a:lnTo>
              <a:lnTo>
                <a:pt x="0" y="149527"/>
              </a:lnTo>
              <a:lnTo>
                <a:pt x="0" y="219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0159C-4244-459B-A854-C5E833E72FE5}">
      <dsp:nvSpPr>
        <dsp:cNvPr id="0" name=""/>
        <dsp:cNvSpPr/>
      </dsp:nvSpPr>
      <dsp:spPr>
        <a:xfrm>
          <a:off x="4081943" y="1114128"/>
          <a:ext cx="2292346" cy="21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27"/>
              </a:lnTo>
              <a:lnTo>
                <a:pt x="2292346" y="149527"/>
              </a:lnTo>
              <a:lnTo>
                <a:pt x="2292346" y="2194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3C7BF-F8D2-4E96-B59B-1D661FE42389}">
      <dsp:nvSpPr>
        <dsp:cNvPr id="0" name=""/>
        <dsp:cNvSpPr/>
      </dsp:nvSpPr>
      <dsp:spPr>
        <a:xfrm>
          <a:off x="1763780" y="1812621"/>
          <a:ext cx="1383152" cy="21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27"/>
              </a:lnTo>
              <a:lnTo>
                <a:pt x="1383152" y="149527"/>
              </a:lnTo>
              <a:lnTo>
                <a:pt x="1383152" y="219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E0368-1C45-4134-8203-E338B43450E8}">
      <dsp:nvSpPr>
        <dsp:cNvPr id="0" name=""/>
        <dsp:cNvSpPr/>
      </dsp:nvSpPr>
      <dsp:spPr>
        <a:xfrm>
          <a:off x="1763780" y="1812621"/>
          <a:ext cx="461050" cy="21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27"/>
              </a:lnTo>
              <a:lnTo>
                <a:pt x="461050" y="149527"/>
              </a:lnTo>
              <a:lnTo>
                <a:pt x="461050" y="219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1D86A-B4D5-4DD1-BC91-D9A2C8C8B7C9}">
      <dsp:nvSpPr>
        <dsp:cNvPr id="0" name=""/>
        <dsp:cNvSpPr/>
      </dsp:nvSpPr>
      <dsp:spPr>
        <a:xfrm>
          <a:off x="1302729" y="1812621"/>
          <a:ext cx="461050" cy="219418"/>
        </a:xfrm>
        <a:custGeom>
          <a:avLst/>
          <a:gdLst/>
          <a:ahLst/>
          <a:cxnLst/>
          <a:rect l="0" t="0" r="0" b="0"/>
          <a:pathLst>
            <a:path>
              <a:moveTo>
                <a:pt x="461050" y="0"/>
              </a:moveTo>
              <a:lnTo>
                <a:pt x="461050" y="149527"/>
              </a:lnTo>
              <a:lnTo>
                <a:pt x="0" y="149527"/>
              </a:lnTo>
              <a:lnTo>
                <a:pt x="0" y="219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BA00-1EFC-477E-8C43-CC9390473671}">
      <dsp:nvSpPr>
        <dsp:cNvPr id="0" name=""/>
        <dsp:cNvSpPr/>
      </dsp:nvSpPr>
      <dsp:spPr>
        <a:xfrm>
          <a:off x="380627" y="1812621"/>
          <a:ext cx="1383152" cy="219418"/>
        </a:xfrm>
        <a:custGeom>
          <a:avLst/>
          <a:gdLst/>
          <a:ahLst/>
          <a:cxnLst/>
          <a:rect l="0" t="0" r="0" b="0"/>
          <a:pathLst>
            <a:path>
              <a:moveTo>
                <a:pt x="1383152" y="0"/>
              </a:moveTo>
              <a:lnTo>
                <a:pt x="1383152" y="149527"/>
              </a:lnTo>
              <a:lnTo>
                <a:pt x="0" y="149527"/>
              </a:lnTo>
              <a:lnTo>
                <a:pt x="0" y="219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B6F03-2A8E-44A4-AB94-828098659927}">
      <dsp:nvSpPr>
        <dsp:cNvPr id="0" name=""/>
        <dsp:cNvSpPr/>
      </dsp:nvSpPr>
      <dsp:spPr>
        <a:xfrm>
          <a:off x="1763780" y="1114128"/>
          <a:ext cx="2318163" cy="219418"/>
        </a:xfrm>
        <a:custGeom>
          <a:avLst/>
          <a:gdLst/>
          <a:ahLst/>
          <a:cxnLst/>
          <a:rect l="0" t="0" r="0" b="0"/>
          <a:pathLst>
            <a:path>
              <a:moveTo>
                <a:pt x="2318163" y="0"/>
              </a:moveTo>
              <a:lnTo>
                <a:pt x="2318163" y="149527"/>
              </a:lnTo>
              <a:lnTo>
                <a:pt x="0" y="149527"/>
              </a:lnTo>
              <a:lnTo>
                <a:pt x="0" y="2194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7CCD4-0320-4965-859E-7E623EED569C}">
      <dsp:nvSpPr>
        <dsp:cNvPr id="0" name=""/>
        <dsp:cNvSpPr/>
      </dsp:nvSpPr>
      <dsp:spPr>
        <a:xfrm>
          <a:off x="2903999" y="635055"/>
          <a:ext cx="2355888" cy="479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AC46CD-9174-43D1-A851-9685D0BE1B9B}">
      <dsp:nvSpPr>
        <dsp:cNvPr id="0" name=""/>
        <dsp:cNvSpPr/>
      </dsp:nvSpPr>
      <dsp:spPr>
        <a:xfrm>
          <a:off x="2987826" y="714691"/>
          <a:ext cx="2355888" cy="479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Ожидаемые результаты</a:t>
          </a:r>
          <a:endParaRPr lang="ru-RU" sz="1800" kern="1200" dirty="0"/>
        </a:p>
      </dsp:txBody>
      <dsp:txXfrm>
        <a:off x="2987826" y="714691"/>
        <a:ext cx="2355888" cy="479073"/>
      </dsp:txXfrm>
    </dsp:sp>
    <dsp:sp modelId="{EF9A2F96-60B1-4DB5-B3E0-AC25B85870F4}">
      <dsp:nvSpPr>
        <dsp:cNvPr id="0" name=""/>
        <dsp:cNvSpPr/>
      </dsp:nvSpPr>
      <dsp:spPr>
        <a:xfrm>
          <a:off x="695570" y="1333547"/>
          <a:ext cx="2136420" cy="479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7099BD-226A-4E6B-BE15-56B920F25007}">
      <dsp:nvSpPr>
        <dsp:cNvPr id="0" name=""/>
        <dsp:cNvSpPr/>
      </dsp:nvSpPr>
      <dsp:spPr>
        <a:xfrm>
          <a:off x="779398" y="1413183"/>
          <a:ext cx="2136420" cy="479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местном сообществе</a:t>
          </a:r>
          <a:endParaRPr lang="ru-RU" sz="1600" kern="1200" dirty="0"/>
        </a:p>
      </dsp:txBody>
      <dsp:txXfrm>
        <a:off x="779398" y="1413183"/>
        <a:ext cx="2136420" cy="479073"/>
      </dsp:txXfrm>
    </dsp:sp>
    <dsp:sp modelId="{082C2E52-1988-48A1-8140-21AACF6D90AF}">
      <dsp:nvSpPr>
        <dsp:cNvPr id="0" name=""/>
        <dsp:cNvSpPr/>
      </dsp:nvSpPr>
      <dsp:spPr>
        <a:xfrm>
          <a:off x="3404" y="2032039"/>
          <a:ext cx="754446" cy="227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1160F3-284F-4C2D-8254-471B13E119A9}">
      <dsp:nvSpPr>
        <dsp:cNvPr id="0" name=""/>
        <dsp:cNvSpPr/>
      </dsp:nvSpPr>
      <dsp:spPr>
        <a:xfrm>
          <a:off x="87231" y="2111675"/>
          <a:ext cx="754446" cy="227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позитивное изменение отношения родителей учащихся 644 учащихся школы и населения микрорайона к школе и её возможностям</a:t>
          </a:r>
          <a:endParaRPr lang="ru-RU" sz="900" kern="1200" dirty="0"/>
        </a:p>
      </dsp:txBody>
      <dsp:txXfrm>
        <a:off x="87231" y="2111675"/>
        <a:ext cx="754446" cy="2270000"/>
      </dsp:txXfrm>
    </dsp:sp>
    <dsp:sp modelId="{C873F816-38E6-4567-B527-1B54E301A3EA}">
      <dsp:nvSpPr>
        <dsp:cNvPr id="0" name=""/>
        <dsp:cNvSpPr/>
      </dsp:nvSpPr>
      <dsp:spPr>
        <a:xfrm>
          <a:off x="925506" y="2032039"/>
          <a:ext cx="754446" cy="2283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29866C-53E9-4779-A18E-B270CF45257D}">
      <dsp:nvSpPr>
        <dsp:cNvPr id="0" name=""/>
        <dsp:cNvSpPr/>
      </dsp:nvSpPr>
      <dsp:spPr>
        <a:xfrm>
          <a:off x="1009333" y="2111675"/>
          <a:ext cx="754446" cy="228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повышение уровня знаний родителей  644 учащихся о здоровье детей за счёт участия в школьной программе «Школа здоровья»</a:t>
          </a:r>
          <a:endParaRPr lang="ru-RU" sz="900" kern="1200" dirty="0"/>
        </a:p>
      </dsp:txBody>
      <dsp:txXfrm>
        <a:off x="1009333" y="2111675"/>
        <a:ext cx="754446" cy="2283850"/>
      </dsp:txXfrm>
    </dsp:sp>
    <dsp:sp modelId="{6F48EBC3-83E3-40D9-85F7-987E1685AE9C}">
      <dsp:nvSpPr>
        <dsp:cNvPr id="0" name=""/>
        <dsp:cNvSpPr/>
      </dsp:nvSpPr>
      <dsp:spPr>
        <a:xfrm>
          <a:off x="1847608" y="2032039"/>
          <a:ext cx="754446" cy="2283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BB8512-DDA9-45D9-AFF7-60C605FE69DF}">
      <dsp:nvSpPr>
        <dsp:cNvPr id="0" name=""/>
        <dsp:cNvSpPr/>
      </dsp:nvSpPr>
      <dsp:spPr>
        <a:xfrm>
          <a:off x="1931435" y="2111675"/>
          <a:ext cx="754446" cy="228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расширение круга партнёров школы до 20 ОУ, включая другие школы города и области</a:t>
          </a:r>
          <a:endParaRPr lang="ru-RU" sz="900" kern="1200" dirty="0"/>
        </a:p>
      </dsp:txBody>
      <dsp:txXfrm>
        <a:off x="1931435" y="2111675"/>
        <a:ext cx="754446" cy="2283850"/>
      </dsp:txXfrm>
    </dsp:sp>
    <dsp:sp modelId="{1C60DC26-28B2-4316-85F4-35E8E530DFDA}">
      <dsp:nvSpPr>
        <dsp:cNvPr id="0" name=""/>
        <dsp:cNvSpPr/>
      </dsp:nvSpPr>
      <dsp:spPr>
        <a:xfrm>
          <a:off x="2769710" y="2032039"/>
          <a:ext cx="754446" cy="2269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1528EE-B76D-424B-8B43-3A5D6A7AC2F2}">
      <dsp:nvSpPr>
        <dsp:cNvPr id="0" name=""/>
        <dsp:cNvSpPr/>
      </dsp:nvSpPr>
      <dsp:spPr>
        <a:xfrm>
          <a:off x="2853537" y="2111675"/>
          <a:ext cx="754446" cy="2269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накопление опыта взаимодействия с местным сообществом, изучение запросов населения к школе</a:t>
          </a:r>
          <a:endParaRPr lang="ru-RU" sz="900" kern="1200" dirty="0"/>
        </a:p>
      </dsp:txBody>
      <dsp:txXfrm>
        <a:off x="2853537" y="2111675"/>
        <a:ext cx="754446" cy="2269995"/>
      </dsp:txXfrm>
    </dsp:sp>
    <dsp:sp modelId="{5600772F-1CE7-4C83-9CF8-8396B7C93089}">
      <dsp:nvSpPr>
        <dsp:cNvPr id="0" name=""/>
        <dsp:cNvSpPr/>
      </dsp:nvSpPr>
      <dsp:spPr>
        <a:xfrm>
          <a:off x="5280262" y="1333547"/>
          <a:ext cx="2188054" cy="479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6E97C3-438A-44C8-A157-40190F654813}">
      <dsp:nvSpPr>
        <dsp:cNvPr id="0" name=""/>
        <dsp:cNvSpPr/>
      </dsp:nvSpPr>
      <dsp:spPr>
        <a:xfrm>
          <a:off x="5364090" y="1413183"/>
          <a:ext cx="2188054" cy="479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школе</a:t>
          </a:r>
          <a:endParaRPr lang="ru-RU" sz="1600" kern="1200" dirty="0"/>
        </a:p>
      </dsp:txBody>
      <dsp:txXfrm>
        <a:off x="5364090" y="1413183"/>
        <a:ext cx="2188054" cy="479073"/>
      </dsp:txXfrm>
    </dsp:sp>
    <dsp:sp modelId="{7D57B862-2844-4B19-8200-F14F992B0E73}">
      <dsp:nvSpPr>
        <dsp:cNvPr id="0" name=""/>
        <dsp:cNvSpPr/>
      </dsp:nvSpPr>
      <dsp:spPr>
        <a:xfrm>
          <a:off x="3691811" y="2032039"/>
          <a:ext cx="754446" cy="2431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69B4A0-C58C-4F8D-88A8-5A2612497FAB}">
      <dsp:nvSpPr>
        <dsp:cNvPr id="0" name=""/>
        <dsp:cNvSpPr/>
      </dsp:nvSpPr>
      <dsp:spPr>
        <a:xfrm>
          <a:off x="3775639" y="2111675"/>
          <a:ext cx="754446" cy="243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повышение информированности школьников о пользе рационального питания как составной части здорового образа жизни в рамках программы «Школа здоровья»</a:t>
          </a:r>
          <a:endParaRPr lang="ru-RU" sz="900" kern="1200" dirty="0"/>
        </a:p>
      </dsp:txBody>
      <dsp:txXfrm>
        <a:off x="3775639" y="2111675"/>
        <a:ext cx="754446" cy="2431941"/>
      </dsp:txXfrm>
    </dsp:sp>
    <dsp:sp modelId="{CE5B69D3-FD0D-4161-801C-1ED4482C2EA5}">
      <dsp:nvSpPr>
        <dsp:cNvPr id="0" name=""/>
        <dsp:cNvSpPr/>
      </dsp:nvSpPr>
      <dsp:spPr>
        <a:xfrm>
          <a:off x="4613913" y="2032039"/>
          <a:ext cx="754446" cy="241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A80FA9-8285-44B7-BA2E-C58A59B0DD94}">
      <dsp:nvSpPr>
        <dsp:cNvPr id="0" name=""/>
        <dsp:cNvSpPr/>
      </dsp:nvSpPr>
      <dsp:spPr>
        <a:xfrm>
          <a:off x="4697741" y="2111675"/>
          <a:ext cx="754446" cy="2418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достижение реального ученического самоуправления, получение учащимися опыта самостоятельного управления ресурсами</a:t>
          </a:r>
          <a:endParaRPr lang="ru-RU" sz="900" kern="1200" dirty="0"/>
        </a:p>
      </dsp:txBody>
      <dsp:txXfrm>
        <a:off x="4697741" y="2111675"/>
        <a:ext cx="754446" cy="2418086"/>
      </dsp:txXfrm>
    </dsp:sp>
    <dsp:sp modelId="{9CE13AA4-70BF-422E-BB26-FD8903A02042}">
      <dsp:nvSpPr>
        <dsp:cNvPr id="0" name=""/>
        <dsp:cNvSpPr/>
      </dsp:nvSpPr>
      <dsp:spPr>
        <a:xfrm>
          <a:off x="5536015" y="2032039"/>
          <a:ext cx="754446" cy="241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832C25-A353-4A6B-BDC1-B9428B032849}">
      <dsp:nvSpPr>
        <dsp:cNvPr id="0" name=""/>
        <dsp:cNvSpPr/>
      </dsp:nvSpPr>
      <dsp:spPr>
        <a:xfrm>
          <a:off x="5619843" y="2111675"/>
          <a:ext cx="754446" cy="2418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расширение возможностей для дополнительного образования детей, выпускников</a:t>
          </a:r>
          <a:endParaRPr lang="ru-RU" sz="900" kern="1200" dirty="0"/>
        </a:p>
      </dsp:txBody>
      <dsp:txXfrm>
        <a:off x="5619843" y="2111675"/>
        <a:ext cx="754446" cy="2418086"/>
      </dsp:txXfrm>
    </dsp:sp>
    <dsp:sp modelId="{8F61CFB8-6D13-4601-A35F-C4DA3C7E2250}">
      <dsp:nvSpPr>
        <dsp:cNvPr id="0" name=""/>
        <dsp:cNvSpPr/>
      </dsp:nvSpPr>
      <dsp:spPr>
        <a:xfrm>
          <a:off x="6458117" y="2032039"/>
          <a:ext cx="754446" cy="241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F64601-7E4D-4A98-90FE-6FAE08830268}">
      <dsp:nvSpPr>
        <dsp:cNvPr id="0" name=""/>
        <dsp:cNvSpPr/>
      </dsp:nvSpPr>
      <dsp:spPr>
        <a:xfrm>
          <a:off x="6541944" y="2111675"/>
          <a:ext cx="754446" cy="2418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повышение качества образования в части физической культуры, снижение количества обучающихся, состоящих на учете в органах внутренних дел</a:t>
          </a:r>
          <a:endParaRPr lang="ru-RU" sz="900" kern="1200" dirty="0"/>
        </a:p>
      </dsp:txBody>
      <dsp:txXfrm>
        <a:off x="6541944" y="2111675"/>
        <a:ext cx="754446" cy="2418086"/>
      </dsp:txXfrm>
    </dsp:sp>
    <dsp:sp modelId="{8B547D83-7C86-4FA0-9381-EFC2549DD84B}">
      <dsp:nvSpPr>
        <dsp:cNvPr id="0" name=""/>
        <dsp:cNvSpPr/>
      </dsp:nvSpPr>
      <dsp:spPr>
        <a:xfrm>
          <a:off x="7380219" y="2032039"/>
          <a:ext cx="754446" cy="2404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53984A-0A21-4E33-9834-D42BD004A4A4}">
      <dsp:nvSpPr>
        <dsp:cNvPr id="0" name=""/>
        <dsp:cNvSpPr/>
      </dsp:nvSpPr>
      <dsp:spPr>
        <a:xfrm>
          <a:off x="7464046" y="2111675"/>
          <a:ext cx="754446" cy="2404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улучшение состояния здоровья учащихся: снижение заболеваемости за счёт роста вовлечённости в занятия спортом</a:t>
          </a:r>
          <a:endParaRPr lang="ru-RU" sz="900" kern="1200" dirty="0"/>
        </a:p>
      </dsp:txBody>
      <dsp:txXfrm>
        <a:off x="7464046" y="2111675"/>
        <a:ext cx="754446" cy="2404246"/>
      </dsp:txXfrm>
    </dsp:sp>
    <dsp:sp modelId="{96CCE0F0-2F16-493A-920D-FAEBAE26DEDB}">
      <dsp:nvSpPr>
        <dsp:cNvPr id="0" name=""/>
        <dsp:cNvSpPr/>
      </dsp:nvSpPr>
      <dsp:spPr>
        <a:xfrm>
          <a:off x="8302321" y="2032039"/>
          <a:ext cx="754446" cy="2714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0D95CA-9CD7-4B4C-B9AE-BA8BDD5E7E6F}">
      <dsp:nvSpPr>
        <dsp:cNvPr id="0" name=""/>
        <dsp:cNvSpPr/>
      </dsp:nvSpPr>
      <dsp:spPr>
        <a:xfrm>
          <a:off x="8386148" y="2111675"/>
          <a:ext cx="754446" cy="2714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оборудование тренажерного зала, в котором будут организованы занятия для обучающихся 8-11 классов, выпускников школы, родителей – не менее 200 посещающих ежемесячно</a:t>
          </a:r>
          <a:endParaRPr lang="ru-RU" sz="900" kern="1200" dirty="0"/>
        </a:p>
      </dsp:txBody>
      <dsp:txXfrm>
        <a:off x="8386148" y="2111675"/>
        <a:ext cx="754446" cy="271426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821D06-6860-41E3-8184-80D5267D3DFF}">
      <dsp:nvSpPr>
        <dsp:cNvPr id="0" name=""/>
        <dsp:cNvSpPr/>
      </dsp:nvSpPr>
      <dsp:spPr>
        <a:xfrm rot="5400000">
          <a:off x="-401976" y="1172029"/>
          <a:ext cx="1773821" cy="2140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40E1D-6709-40B4-ACE9-6FE8020092B2}">
      <dsp:nvSpPr>
        <dsp:cNvPr id="0" name=""/>
        <dsp:cNvSpPr/>
      </dsp:nvSpPr>
      <dsp:spPr>
        <a:xfrm>
          <a:off x="4382" y="37472"/>
          <a:ext cx="2378197" cy="14269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Модернизация кабинетов физики (лаборатория, зона на пришкольной территории, астрономическая обсерватория) и географии </a:t>
          </a:r>
          <a:endParaRPr lang="ru-RU" sz="1200" b="1" kern="1200" dirty="0"/>
        </a:p>
      </dsp:txBody>
      <dsp:txXfrm>
        <a:off x="4382" y="37472"/>
        <a:ext cx="2378197" cy="1426918"/>
      </dsp:txXfrm>
    </dsp:sp>
    <dsp:sp modelId="{047E1EFE-F286-429B-AC1E-A16BECA6D4E7}">
      <dsp:nvSpPr>
        <dsp:cNvPr id="0" name=""/>
        <dsp:cNvSpPr/>
      </dsp:nvSpPr>
      <dsp:spPr>
        <a:xfrm rot="5400000">
          <a:off x="-401976" y="2955677"/>
          <a:ext cx="1773821" cy="2140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3B421-93D1-40B2-8C0D-4439C45679D5}">
      <dsp:nvSpPr>
        <dsp:cNvPr id="0" name=""/>
        <dsp:cNvSpPr/>
      </dsp:nvSpPr>
      <dsp:spPr>
        <a:xfrm>
          <a:off x="4382" y="1821120"/>
          <a:ext cx="2378197" cy="1426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/>
            <a:t>Организация в рекреациях зон, популяризирующих естественные науки</a:t>
          </a:r>
        </a:p>
        <a:p>
          <a:pPr lvl="0" algn="ctr">
            <a:spcBef>
              <a:spcPct val="0"/>
            </a:spcBef>
          </a:pPr>
          <a:endParaRPr lang="ru-RU" sz="1200" b="1" kern="1200" dirty="0"/>
        </a:p>
      </dsp:txBody>
      <dsp:txXfrm>
        <a:off x="4382" y="1821120"/>
        <a:ext cx="2378197" cy="1426918"/>
      </dsp:txXfrm>
    </dsp:sp>
    <dsp:sp modelId="{8FEE8AD7-B1FE-44D6-B523-A6581E5FE6C6}">
      <dsp:nvSpPr>
        <dsp:cNvPr id="0" name=""/>
        <dsp:cNvSpPr/>
      </dsp:nvSpPr>
      <dsp:spPr>
        <a:xfrm>
          <a:off x="489847" y="3847501"/>
          <a:ext cx="3153176" cy="2140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46D2C-B201-4957-922A-100040FF81F5}">
      <dsp:nvSpPr>
        <dsp:cNvPr id="0" name=""/>
        <dsp:cNvSpPr/>
      </dsp:nvSpPr>
      <dsp:spPr>
        <a:xfrm>
          <a:off x="4382" y="3604768"/>
          <a:ext cx="2378197" cy="14269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/>
            <a:t>Привлечение в школу студентов, бакалавров физико-математического образования, географии для кураторства проектно - исследовательской деятельности учащихся основной школы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4382" y="3604768"/>
        <a:ext cx="2378197" cy="1426918"/>
      </dsp:txXfrm>
    </dsp:sp>
    <dsp:sp modelId="{035B396E-A4FB-4C9D-A3F8-CEFEA061FF7B}">
      <dsp:nvSpPr>
        <dsp:cNvPr id="0" name=""/>
        <dsp:cNvSpPr/>
      </dsp:nvSpPr>
      <dsp:spPr>
        <a:xfrm rot="16200000">
          <a:off x="2761026" y="2955677"/>
          <a:ext cx="1773821" cy="2140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B2AAD-34FF-4E26-9DA7-1BB1F3AFA176}">
      <dsp:nvSpPr>
        <dsp:cNvPr id="0" name=""/>
        <dsp:cNvSpPr/>
      </dsp:nvSpPr>
      <dsp:spPr>
        <a:xfrm>
          <a:off x="3167384" y="3604768"/>
          <a:ext cx="2378197" cy="14269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/>
            <a:t>Обновление имеющихся и разработка новых рабочих программ внеурочных модулей по выбору учащихся и </a:t>
          </a:r>
          <a:r>
            <a:rPr lang="ru-RU" sz="1200" b="1" kern="1200" dirty="0" err="1" smtClean="0"/>
            <a:t>внутриурочных</a:t>
          </a:r>
          <a:r>
            <a:rPr lang="ru-RU" sz="1200" b="1" kern="1200" dirty="0" smtClean="0"/>
            <a:t> модулей </a:t>
          </a:r>
          <a:r>
            <a:rPr lang="ru-RU" sz="1200" b="1" kern="1200" dirty="0" err="1" smtClean="0"/>
            <a:t>естественно-научной</a:t>
          </a:r>
          <a:r>
            <a:rPr lang="ru-RU" sz="1200" b="1" kern="1200" dirty="0" smtClean="0"/>
            <a:t> направленности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3167384" y="3604768"/>
        <a:ext cx="2378197" cy="1426918"/>
      </dsp:txXfrm>
    </dsp:sp>
    <dsp:sp modelId="{7146A4E9-DC91-48F9-9632-334F1946CB3D}">
      <dsp:nvSpPr>
        <dsp:cNvPr id="0" name=""/>
        <dsp:cNvSpPr/>
      </dsp:nvSpPr>
      <dsp:spPr>
        <a:xfrm rot="16200000">
          <a:off x="2761026" y="1172029"/>
          <a:ext cx="1773821" cy="2140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1FAEC-5AD0-4C34-AA75-A468F660E20C}">
      <dsp:nvSpPr>
        <dsp:cNvPr id="0" name=""/>
        <dsp:cNvSpPr/>
      </dsp:nvSpPr>
      <dsp:spPr>
        <a:xfrm>
          <a:off x="3167384" y="1821120"/>
          <a:ext cx="2378197" cy="14269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Нелинейность во внеурочных модулях,  математике, русском и   английском языке (5-е, 6-е классы), исходя из уровня подготовки обучающихся (на основе предварительной диагностики)</a:t>
          </a:r>
          <a:endParaRPr lang="ru-RU" sz="1200" b="1" kern="1200" dirty="0"/>
        </a:p>
      </dsp:txBody>
      <dsp:txXfrm>
        <a:off x="3167384" y="1821120"/>
        <a:ext cx="2378197" cy="1426918"/>
      </dsp:txXfrm>
    </dsp:sp>
    <dsp:sp modelId="{9F44E8D6-B5FC-4B16-9203-076DA9F0BC85}">
      <dsp:nvSpPr>
        <dsp:cNvPr id="0" name=""/>
        <dsp:cNvSpPr/>
      </dsp:nvSpPr>
      <dsp:spPr>
        <a:xfrm>
          <a:off x="3652850" y="280205"/>
          <a:ext cx="3153176" cy="2140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9BD05-646C-47AC-950F-A8E0841C2291}">
      <dsp:nvSpPr>
        <dsp:cNvPr id="0" name=""/>
        <dsp:cNvSpPr/>
      </dsp:nvSpPr>
      <dsp:spPr>
        <a:xfrm>
          <a:off x="3167384" y="37472"/>
          <a:ext cx="2378197" cy="14269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сотрудничестве с заводом «Янтарь» укрепление деятельности школы по профессиональной ориентации учащихся 8-9-х классов (отдельное внимание детям с ОВЗ)</a:t>
          </a:r>
          <a:endParaRPr lang="ru-RU" sz="1200" b="1" kern="1200" dirty="0"/>
        </a:p>
      </dsp:txBody>
      <dsp:txXfrm>
        <a:off x="3167384" y="37472"/>
        <a:ext cx="2378197" cy="1426918"/>
      </dsp:txXfrm>
    </dsp:sp>
    <dsp:sp modelId="{9BC6F38B-5773-4B88-90C9-8B09EF8EE78A}">
      <dsp:nvSpPr>
        <dsp:cNvPr id="0" name=""/>
        <dsp:cNvSpPr/>
      </dsp:nvSpPr>
      <dsp:spPr>
        <a:xfrm rot="5400000">
          <a:off x="5924029" y="1172029"/>
          <a:ext cx="1773821" cy="2140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5EFF4-EEA1-44DB-B3D9-5C69B8B9A3D8}">
      <dsp:nvSpPr>
        <dsp:cNvPr id="0" name=""/>
        <dsp:cNvSpPr/>
      </dsp:nvSpPr>
      <dsp:spPr>
        <a:xfrm>
          <a:off x="6330387" y="37472"/>
          <a:ext cx="2378197" cy="1426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Каникулярные тематические школы для учащихся 5-6-х классов</a:t>
          </a:r>
          <a:endParaRPr lang="ru-RU" sz="1200" b="1" kern="1200" dirty="0"/>
        </a:p>
      </dsp:txBody>
      <dsp:txXfrm>
        <a:off x="6330387" y="37472"/>
        <a:ext cx="2378197" cy="1426918"/>
      </dsp:txXfrm>
    </dsp:sp>
    <dsp:sp modelId="{C9026565-19EC-4DB3-92F2-70A1C418EBE4}">
      <dsp:nvSpPr>
        <dsp:cNvPr id="0" name=""/>
        <dsp:cNvSpPr/>
      </dsp:nvSpPr>
      <dsp:spPr>
        <a:xfrm rot="5400000">
          <a:off x="5924029" y="2955677"/>
          <a:ext cx="1773821" cy="2140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ADC6C-A1FE-49D3-B109-0C17E2A15408}">
      <dsp:nvSpPr>
        <dsp:cNvPr id="0" name=""/>
        <dsp:cNvSpPr/>
      </dsp:nvSpPr>
      <dsp:spPr>
        <a:xfrm>
          <a:off x="6330387" y="1821120"/>
          <a:ext cx="2378197" cy="14269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Новая система оценивания</a:t>
          </a:r>
          <a:endParaRPr lang="ru-RU" sz="1200" b="1" kern="1200" dirty="0"/>
        </a:p>
      </dsp:txBody>
      <dsp:txXfrm>
        <a:off x="6330387" y="1821120"/>
        <a:ext cx="2378197" cy="1426918"/>
      </dsp:txXfrm>
    </dsp:sp>
    <dsp:sp modelId="{7C246D2F-F1E5-4D57-BB5E-8F9A0B9B1C8B}">
      <dsp:nvSpPr>
        <dsp:cNvPr id="0" name=""/>
        <dsp:cNvSpPr/>
      </dsp:nvSpPr>
      <dsp:spPr>
        <a:xfrm>
          <a:off x="6330387" y="3604768"/>
          <a:ext cx="2378197" cy="14269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Проведение  методических семинаров и конференции</a:t>
          </a:r>
          <a:endParaRPr lang="ru-RU" sz="1200" b="1" kern="1200" dirty="0"/>
        </a:p>
      </dsp:txBody>
      <dsp:txXfrm>
        <a:off x="6330387" y="3604768"/>
        <a:ext cx="2378197" cy="14269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98A785-8503-462D-BCEC-AA322E0659D8}">
      <dsp:nvSpPr>
        <dsp:cNvPr id="0" name=""/>
        <dsp:cNvSpPr/>
      </dsp:nvSpPr>
      <dsp:spPr>
        <a:xfrm>
          <a:off x="936109" y="1008109"/>
          <a:ext cx="1817924" cy="908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Результаты</a:t>
          </a:r>
          <a:endParaRPr lang="ru-RU" sz="1600" b="1" kern="1200" dirty="0"/>
        </a:p>
      </dsp:txBody>
      <dsp:txXfrm>
        <a:off x="936109" y="1008109"/>
        <a:ext cx="1817924" cy="908962"/>
      </dsp:txXfrm>
    </dsp:sp>
    <dsp:sp modelId="{93BDB8EC-9AE7-4E10-A7DA-A1D6407296EA}">
      <dsp:nvSpPr>
        <dsp:cNvPr id="0" name=""/>
        <dsp:cNvSpPr/>
      </dsp:nvSpPr>
      <dsp:spPr>
        <a:xfrm rot="18436350">
          <a:off x="2505698" y="946095"/>
          <a:ext cx="1259325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1259325" y="154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8436350">
        <a:off x="3103878" y="930043"/>
        <a:ext cx="62966" cy="62966"/>
      </dsp:txXfrm>
    </dsp:sp>
    <dsp:sp modelId="{73DC3FE6-A1FC-4D02-9F8C-BDF692BB2A96}">
      <dsp:nvSpPr>
        <dsp:cNvPr id="0" name=""/>
        <dsp:cNvSpPr/>
      </dsp:nvSpPr>
      <dsp:spPr>
        <a:xfrm>
          <a:off x="3516689" y="5982"/>
          <a:ext cx="1817924" cy="90896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/>
            <a:t>Расширение образовательного пространства учреждения</a:t>
          </a:r>
          <a:endParaRPr lang="ru-RU" sz="1000" b="0" kern="1200" dirty="0"/>
        </a:p>
      </dsp:txBody>
      <dsp:txXfrm>
        <a:off x="3516689" y="5982"/>
        <a:ext cx="1817924" cy="908962"/>
      </dsp:txXfrm>
    </dsp:sp>
    <dsp:sp modelId="{3C1FDE56-CE64-4E7F-9CBC-104BE7FB347C}">
      <dsp:nvSpPr>
        <dsp:cNvPr id="0" name=""/>
        <dsp:cNvSpPr/>
      </dsp:nvSpPr>
      <dsp:spPr>
        <a:xfrm>
          <a:off x="5334614" y="445032"/>
          <a:ext cx="727169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727169" y="154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680020" y="442284"/>
        <a:ext cx="36358" cy="36358"/>
      </dsp:txXfrm>
    </dsp:sp>
    <dsp:sp modelId="{E92CA5F0-24D7-4177-A34B-517095EF1109}">
      <dsp:nvSpPr>
        <dsp:cNvPr id="0" name=""/>
        <dsp:cNvSpPr/>
      </dsp:nvSpPr>
      <dsp:spPr>
        <a:xfrm>
          <a:off x="6061784" y="5982"/>
          <a:ext cx="2579180" cy="9089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оборудование современных лабораторий, освоение пространства вне учебных кабинетов, пришкольной территории</a:t>
          </a:r>
          <a:endParaRPr lang="ru-RU" sz="1000" kern="1200" dirty="0"/>
        </a:p>
      </dsp:txBody>
      <dsp:txXfrm>
        <a:off x="6061784" y="5982"/>
        <a:ext cx="2579180" cy="908962"/>
      </dsp:txXfrm>
    </dsp:sp>
    <dsp:sp modelId="{A2188A78-A0F6-4873-B890-C963D455F2CC}">
      <dsp:nvSpPr>
        <dsp:cNvPr id="0" name=""/>
        <dsp:cNvSpPr/>
      </dsp:nvSpPr>
      <dsp:spPr>
        <a:xfrm rot="635913">
          <a:off x="2747415" y="1518512"/>
          <a:ext cx="775892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775892" y="154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635913">
        <a:off x="3115964" y="1514546"/>
        <a:ext cx="38794" cy="38794"/>
      </dsp:txXfrm>
    </dsp:sp>
    <dsp:sp modelId="{F2815FCA-FD53-4287-A94B-594E3B5EA7C1}">
      <dsp:nvSpPr>
        <dsp:cNvPr id="0" name=""/>
        <dsp:cNvSpPr/>
      </dsp:nvSpPr>
      <dsp:spPr>
        <a:xfrm>
          <a:off x="3516689" y="1150816"/>
          <a:ext cx="1817924" cy="90896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0" kern="1200" dirty="0" smtClean="0"/>
            <a:t>Модернизация содержания образования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516689" y="1150816"/>
        <a:ext cx="1817924" cy="908962"/>
      </dsp:txXfrm>
    </dsp:sp>
    <dsp:sp modelId="{9EC60E1A-FC6E-47F2-A394-78A83C8A973F}">
      <dsp:nvSpPr>
        <dsp:cNvPr id="0" name=""/>
        <dsp:cNvSpPr/>
      </dsp:nvSpPr>
      <dsp:spPr>
        <a:xfrm>
          <a:off x="5334614" y="1589865"/>
          <a:ext cx="727169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727169" y="154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680020" y="1587118"/>
        <a:ext cx="36358" cy="36358"/>
      </dsp:txXfrm>
    </dsp:sp>
    <dsp:sp modelId="{33CC6409-DFF0-43CC-9E1B-CDA942F0D7AC}">
      <dsp:nvSpPr>
        <dsp:cNvPr id="0" name=""/>
        <dsp:cNvSpPr/>
      </dsp:nvSpPr>
      <dsp:spPr>
        <a:xfrm>
          <a:off x="6061784" y="1051289"/>
          <a:ext cx="2579180" cy="110801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эффективное сочетание урочных и внеурочных форм организации образовательного процесса, совершенствование рабочих программ по отдельным предметным областям </a:t>
          </a:r>
          <a:endParaRPr lang="ru-RU" sz="1000" kern="1200" dirty="0"/>
        </a:p>
      </dsp:txBody>
      <dsp:txXfrm>
        <a:off x="6061784" y="1051289"/>
        <a:ext cx="2579180" cy="1108016"/>
      </dsp:txXfrm>
    </dsp:sp>
    <dsp:sp modelId="{4B177477-635B-4ABB-9E94-23DB19DF1A15}">
      <dsp:nvSpPr>
        <dsp:cNvPr id="0" name=""/>
        <dsp:cNvSpPr/>
      </dsp:nvSpPr>
      <dsp:spPr>
        <a:xfrm rot="3438073">
          <a:off x="2429489" y="2041165"/>
          <a:ext cx="1411743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1411743" y="154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3438073">
        <a:off x="3100068" y="2021303"/>
        <a:ext cx="70587" cy="70587"/>
      </dsp:txXfrm>
    </dsp:sp>
    <dsp:sp modelId="{4606AE3E-8278-43AF-9E59-14A86D0082FC}">
      <dsp:nvSpPr>
        <dsp:cNvPr id="0" name=""/>
        <dsp:cNvSpPr/>
      </dsp:nvSpPr>
      <dsp:spPr>
        <a:xfrm>
          <a:off x="3516689" y="2196122"/>
          <a:ext cx="1817924" cy="9089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Изменение системы оценки качества образования </a:t>
          </a:r>
          <a:endParaRPr lang="ru-RU" sz="1000" b="1" kern="1200" dirty="0"/>
        </a:p>
      </dsp:txBody>
      <dsp:txXfrm>
        <a:off x="3516689" y="2196122"/>
        <a:ext cx="1817924" cy="908962"/>
      </dsp:txXfrm>
    </dsp:sp>
    <dsp:sp modelId="{75A7C065-340D-4B57-AC2D-47E8BAEF5618}">
      <dsp:nvSpPr>
        <dsp:cNvPr id="0" name=""/>
        <dsp:cNvSpPr/>
      </dsp:nvSpPr>
      <dsp:spPr>
        <a:xfrm rot="4313782">
          <a:off x="1908188" y="2613582"/>
          <a:ext cx="2454347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2454347" y="154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4313782">
        <a:off x="3074003" y="2567655"/>
        <a:ext cx="122717" cy="122717"/>
      </dsp:txXfrm>
    </dsp:sp>
    <dsp:sp modelId="{289EAD7E-2ECD-4E6F-9584-FCBC74983B31}">
      <dsp:nvSpPr>
        <dsp:cNvPr id="0" name=""/>
        <dsp:cNvSpPr/>
      </dsp:nvSpPr>
      <dsp:spPr>
        <a:xfrm>
          <a:off x="3516689" y="3340956"/>
          <a:ext cx="1817924" cy="908962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Распространение опыта внедрения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ФГОС ООО</a:t>
          </a:r>
          <a:endParaRPr lang="ru-RU" sz="1000" b="1" kern="1200" dirty="0"/>
        </a:p>
      </dsp:txBody>
      <dsp:txXfrm>
        <a:off x="3516689" y="3340956"/>
        <a:ext cx="1817924" cy="908962"/>
      </dsp:txXfrm>
    </dsp:sp>
    <dsp:sp modelId="{D6CA16DC-350F-474C-AE5E-23B27A178A65}">
      <dsp:nvSpPr>
        <dsp:cNvPr id="0" name=""/>
        <dsp:cNvSpPr/>
      </dsp:nvSpPr>
      <dsp:spPr>
        <a:xfrm rot="18289469">
          <a:off x="5061520" y="3257352"/>
          <a:ext cx="1273358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1273358" y="154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8289469">
        <a:off x="5666365" y="3240950"/>
        <a:ext cx="63667" cy="63667"/>
      </dsp:txXfrm>
    </dsp:sp>
    <dsp:sp modelId="{A2066F7B-29C6-45C9-B279-8A252431E1F6}">
      <dsp:nvSpPr>
        <dsp:cNvPr id="0" name=""/>
        <dsp:cNvSpPr/>
      </dsp:nvSpPr>
      <dsp:spPr>
        <a:xfrm>
          <a:off x="6061784" y="2295649"/>
          <a:ext cx="2579180" cy="90896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Дистанционное сопровождение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(сайт школы)</a:t>
          </a:r>
          <a:endParaRPr lang="ru-RU" sz="1000" b="1" kern="1200" dirty="0"/>
        </a:p>
      </dsp:txBody>
      <dsp:txXfrm>
        <a:off x="6061784" y="2295649"/>
        <a:ext cx="2579180" cy="908962"/>
      </dsp:txXfrm>
    </dsp:sp>
    <dsp:sp modelId="{5F91514A-23DF-4E72-8916-7A3D51D984A4}">
      <dsp:nvSpPr>
        <dsp:cNvPr id="0" name=""/>
        <dsp:cNvSpPr/>
      </dsp:nvSpPr>
      <dsp:spPr>
        <a:xfrm>
          <a:off x="5334614" y="3780005"/>
          <a:ext cx="727169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727169" y="154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680020" y="3777258"/>
        <a:ext cx="36358" cy="36358"/>
      </dsp:txXfrm>
    </dsp:sp>
    <dsp:sp modelId="{B87CD647-DBD3-4D2B-90A5-76C4B5CBD6D6}">
      <dsp:nvSpPr>
        <dsp:cNvPr id="0" name=""/>
        <dsp:cNvSpPr/>
      </dsp:nvSpPr>
      <dsp:spPr>
        <a:xfrm>
          <a:off x="6061784" y="3340956"/>
          <a:ext cx="2538004" cy="90896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Проведение 2 методических семинаров по внедрению ФГОС ООО</a:t>
          </a:r>
          <a:endParaRPr lang="ru-RU" sz="1000" b="1" kern="1200" dirty="0"/>
        </a:p>
      </dsp:txBody>
      <dsp:txXfrm>
        <a:off x="6061784" y="3340956"/>
        <a:ext cx="2538004" cy="908962"/>
      </dsp:txXfrm>
    </dsp:sp>
    <dsp:sp modelId="{200D362C-7481-4258-AE71-EF491F2FAF05}">
      <dsp:nvSpPr>
        <dsp:cNvPr id="0" name=""/>
        <dsp:cNvSpPr/>
      </dsp:nvSpPr>
      <dsp:spPr>
        <a:xfrm rot="3310531">
          <a:off x="5061520" y="4302659"/>
          <a:ext cx="1273358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1273358" y="154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3310531">
        <a:off x="5666365" y="4286256"/>
        <a:ext cx="63667" cy="63667"/>
      </dsp:txXfrm>
    </dsp:sp>
    <dsp:sp modelId="{DEDFF302-EE58-4CFF-A41E-294E59626779}">
      <dsp:nvSpPr>
        <dsp:cNvPr id="0" name=""/>
        <dsp:cNvSpPr/>
      </dsp:nvSpPr>
      <dsp:spPr>
        <a:xfrm>
          <a:off x="6061784" y="4386263"/>
          <a:ext cx="2579180" cy="90896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Конференция с презентацией материалов проекта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7.12.2013</a:t>
          </a:r>
          <a:endParaRPr lang="ru-RU" sz="1000" b="1" kern="1200" dirty="0"/>
        </a:p>
      </dsp:txBody>
      <dsp:txXfrm>
        <a:off x="6061784" y="4386263"/>
        <a:ext cx="2579180" cy="908962"/>
      </dsp:txXfrm>
    </dsp:sp>
    <dsp:sp modelId="{E05EF66B-73C6-43F8-AA33-E9F130EBA31C}">
      <dsp:nvSpPr>
        <dsp:cNvPr id="0" name=""/>
        <dsp:cNvSpPr/>
      </dsp:nvSpPr>
      <dsp:spPr>
        <a:xfrm>
          <a:off x="1008117" y="4032444"/>
          <a:ext cx="1817924" cy="908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 15 декабря 2013 года</a:t>
          </a:r>
          <a:endParaRPr lang="ru-RU" sz="1400" kern="1200" dirty="0"/>
        </a:p>
      </dsp:txBody>
      <dsp:txXfrm>
        <a:off x="1008117" y="4032444"/>
        <a:ext cx="1817924" cy="90896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0F77BB-81D3-42E0-8AAD-FF3C26D9C7E5}">
      <dsp:nvSpPr>
        <dsp:cNvPr id="0" name=""/>
        <dsp:cNvSpPr/>
      </dsp:nvSpPr>
      <dsp:spPr>
        <a:xfrm>
          <a:off x="0" y="320635"/>
          <a:ext cx="70567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4BA61-A6DA-4012-81E4-16D97AAE86C8}">
      <dsp:nvSpPr>
        <dsp:cNvPr id="0" name=""/>
        <dsp:cNvSpPr/>
      </dsp:nvSpPr>
      <dsp:spPr>
        <a:xfrm>
          <a:off x="352839" y="84475"/>
          <a:ext cx="493974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/>
            <a:t>1. Зона исследовательской и проектной деятельности</a:t>
          </a:r>
          <a:endParaRPr lang="ru-RU" sz="1150" kern="1200" dirty="0"/>
        </a:p>
      </dsp:txBody>
      <dsp:txXfrm>
        <a:off x="352839" y="84475"/>
        <a:ext cx="4939748" cy="472320"/>
      </dsp:txXfrm>
    </dsp:sp>
    <dsp:sp modelId="{22D5F9C5-9C39-48EF-9FB6-92945686F36F}">
      <dsp:nvSpPr>
        <dsp:cNvPr id="0" name=""/>
        <dsp:cNvSpPr/>
      </dsp:nvSpPr>
      <dsp:spPr>
        <a:xfrm>
          <a:off x="0" y="1046395"/>
          <a:ext cx="70567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27527-8D0D-4402-A829-7F5D68543631}">
      <dsp:nvSpPr>
        <dsp:cNvPr id="0" name=""/>
        <dsp:cNvSpPr/>
      </dsp:nvSpPr>
      <dsp:spPr>
        <a:xfrm>
          <a:off x="352839" y="810235"/>
          <a:ext cx="4939748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/>
            <a:t>2. Зона учебной деятельности (индивидуальной, в группах разного размера)</a:t>
          </a:r>
          <a:endParaRPr lang="ru-RU" sz="1150" kern="1200" dirty="0"/>
        </a:p>
      </dsp:txBody>
      <dsp:txXfrm>
        <a:off x="352839" y="810235"/>
        <a:ext cx="4939748" cy="472320"/>
      </dsp:txXfrm>
    </dsp:sp>
    <dsp:sp modelId="{A3B1CCBC-438E-4C5E-9685-D34E0A98FD89}">
      <dsp:nvSpPr>
        <dsp:cNvPr id="0" name=""/>
        <dsp:cNvSpPr/>
      </dsp:nvSpPr>
      <dsp:spPr>
        <a:xfrm>
          <a:off x="0" y="1772155"/>
          <a:ext cx="70567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A7C4A-B325-4102-9EAB-471FD56D4C9D}">
      <dsp:nvSpPr>
        <dsp:cNvPr id="0" name=""/>
        <dsp:cNvSpPr/>
      </dsp:nvSpPr>
      <dsp:spPr>
        <a:xfrm>
          <a:off x="352839" y="1535995"/>
          <a:ext cx="4939748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/>
            <a:t>3. Информационная зона</a:t>
          </a:r>
          <a:endParaRPr lang="ru-RU" sz="1150" kern="1200" dirty="0"/>
        </a:p>
      </dsp:txBody>
      <dsp:txXfrm>
        <a:off x="352839" y="1535995"/>
        <a:ext cx="4939748" cy="472320"/>
      </dsp:txXfrm>
    </dsp:sp>
    <dsp:sp modelId="{C9845303-DA07-4625-8FB9-23E2AA9011B7}">
      <dsp:nvSpPr>
        <dsp:cNvPr id="0" name=""/>
        <dsp:cNvSpPr/>
      </dsp:nvSpPr>
      <dsp:spPr>
        <a:xfrm>
          <a:off x="0" y="2497915"/>
          <a:ext cx="70567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4FBC0-3BA1-4AC2-9FD5-BADF6B659869}">
      <dsp:nvSpPr>
        <dsp:cNvPr id="0" name=""/>
        <dsp:cNvSpPr/>
      </dsp:nvSpPr>
      <dsp:spPr>
        <a:xfrm>
          <a:off x="352839" y="2261755"/>
          <a:ext cx="4939748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smtClean="0"/>
            <a:t>4. Спортивная зона</a:t>
          </a:r>
          <a:endParaRPr lang="ru-RU" sz="1150" kern="1200"/>
        </a:p>
      </dsp:txBody>
      <dsp:txXfrm>
        <a:off x="352839" y="2261755"/>
        <a:ext cx="4939748" cy="472320"/>
      </dsp:txXfrm>
    </dsp:sp>
    <dsp:sp modelId="{7CA89221-051D-4044-956A-CC646B293005}">
      <dsp:nvSpPr>
        <dsp:cNvPr id="0" name=""/>
        <dsp:cNvSpPr/>
      </dsp:nvSpPr>
      <dsp:spPr>
        <a:xfrm>
          <a:off x="0" y="3223676"/>
          <a:ext cx="70567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1E956-6FB1-41AC-AF10-04A0F244716D}">
      <dsp:nvSpPr>
        <dsp:cNvPr id="0" name=""/>
        <dsp:cNvSpPr/>
      </dsp:nvSpPr>
      <dsp:spPr>
        <a:xfrm>
          <a:off x="352839" y="2987516"/>
          <a:ext cx="4939748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smtClean="0"/>
            <a:t>5. Трудовая зона</a:t>
          </a:r>
          <a:endParaRPr lang="ru-RU" sz="1150" kern="1200"/>
        </a:p>
      </dsp:txBody>
      <dsp:txXfrm>
        <a:off x="352839" y="2987516"/>
        <a:ext cx="4939748" cy="472320"/>
      </dsp:txXfrm>
    </dsp:sp>
    <dsp:sp modelId="{6A8F9E48-171A-4AA8-B18D-9EAF95D60386}">
      <dsp:nvSpPr>
        <dsp:cNvPr id="0" name=""/>
        <dsp:cNvSpPr/>
      </dsp:nvSpPr>
      <dsp:spPr>
        <a:xfrm>
          <a:off x="0" y="3949436"/>
          <a:ext cx="70567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D3B10-BE70-4F2B-B20E-5B04D27620E9}">
      <dsp:nvSpPr>
        <dsp:cNvPr id="0" name=""/>
        <dsp:cNvSpPr/>
      </dsp:nvSpPr>
      <dsp:spPr>
        <a:xfrm>
          <a:off x="352839" y="3713276"/>
          <a:ext cx="493974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smtClean="0"/>
            <a:t>6. Зона отдыха</a:t>
          </a:r>
          <a:endParaRPr lang="ru-RU" sz="1150" kern="1200"/>
        </a:p>
      </dsp:txBody>
      <dsp:txXfrm>
        <a:off x="352839" y="3713276"/>
        <a:ext cx="4939748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Одним</a:t>
            </a:r>
            <a:r>
              <a:rPr lang="ru-RU" baseline="0" dirty="0" smtClean="0"/>
              <a:t> из основных мероприятий проекта является оборудование тренажерного зала для решения проблемы 3 часа физической культуры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 проекта: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Расширение образовательного пространства учреждения (оборудование современных лабораторий, освоение пространства вне учебных кабинетов, пришкольной территории), обеспечивающего необходимые условия для реализации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системно-деятельностного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подхода на ступени основного общего образования;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Модернизация содержания образования через эффективное сочетание урочных и внеурочных форм организации образовательного процесса, совершенствование рабочих программ по отдельным предметным областям (в том числе за счет усиления проектно-исследовательской и социально-значимой деятельности);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Изменение системы оценки качества образования отдельных учеников, классных коллективов, деятельности учителей и других работников школы в рамках внедрения ФГОС;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условий для распространения опыта внедрения ФГОС ООО в рамках сетевого взаимодействия образовательных учреждений и общественных организаций Калининградской области.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Мероприятия проекта реализуются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 этапа: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этап – подготовительный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(конец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июня-первая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половина августа 2013 г.): формирование рабочей группы, подготовка и утверждение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небходимых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нормативных документов, закупка необходимого оборудования;</a:t>
            </a: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 этап – основной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(август - ноябрь 2013 г.): расширение образовательного пространства учреждения (ремонт кабинета физики с созданием лаборатории, освоение пространства рекреаций 2 этажа - зона физики и химии, 3 этажа - зона географии, пришкольной территории - площадка альтернативных источников энергии и т.д.), внедрение новой системы оценки качества образования и т.д.;</a:t>
            </a: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 этап – рефлексивный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 ноября – 13 декабря 2013 г.): подведение итогов реализации проекта (конференция с презентацией материалов проекта).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 направлен на комплексную реализацию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системно-деятельностного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подхода на ступени основного общего образования в условиях введения ФГОС нового поколения. Эти существенные изменения можно разделить на 4 основных направления: расширение образовательного пространства школы, изменение в содержании образования школы и школ-партнеров, внедрение новой системы оценивания и создание действующего сетевого ресурсного центра на базе МАОУ СОШ № 28.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первом полугодии были завершены региональные проекты «Школа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социокультурный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центр» (300 тыс. рублей) и «Модернизация инфраструктуры школы» (1 млн. рублей). Из 6 проектных заявок, представленных на конкурсы Министерства образования Калининградской области получила финансирование заявка,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участвовашая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конкурсе СУПЕРШИК.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21 заявки – выиграла</a:t>
            </a:r>
            <a:r>
              <a:rPr lang="ru-RU" baseline="0" dirty="0" smtClean="0"/>
              <a:t> конкурсная заявка нашей школы.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настоящее время проект находится во второй стадии реализации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рамках проекта в школе внедрена персональных электронных карт, начала</a:t>
            </a:r>
            <a:r>
              <a:rPr lang="ru-RU" baseline="0" dirty="0" smtClean="0"/>
              <a:t> </a:t>
            </a:r>
            <a:r>
              <a:rPr lang="ru-RU" dirty="0" smtClean="0"/>
              <a:t>работу школьная </a:t>
            </a:r>
            <a:r>
              <a:rPr lang="ru-RU" dirty="0" err="1" smtClean="0"/>
              <a:t>медиалаборатория</a:t>
            </a:r>
            <a:r>
              <a:rPr lang="ru-RU" dirty="0" smtClean="0"/>
              <a:t>, в</a:t>
            </a:r>
            <a:r>
              <a:rPr lang="ru-RU" baseline="0" dirty="0" smtClean="0"/>
              <a:t> которой будут располагаться школьное телевидение и редакция газеты. В ноябре в школе </a:t>
            </a:r>
            <a:r>
              <a:rPr lang="ru-RU" baseline="0" dirty="0" err="1" smtClean="0"/>
              <a:t>сос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Будут дооснащены компьютерами</a:t>
            </a:r>
            <a:r>
              <a:rPr lang="ru-RU" baseline="0" dirty="0" smtClean="0"/>
              <a:t> и демонстрационным оборудованием кабинеты русского языка - Л.А. Матвеевой Н.Ф. </a:t>
            </a:r>
            <a:r>
              <a:rPr lang="ru-RU" baseline="0" dirty="0" err="1" smtClean="0"/>
              <a:t>Колевинской</a:t>
            </a:r>
            <a:r>
              <a:rPr lang="ru-RU" baseline="0" dirty="0" smtClean="0"/>
              <a:t>, английского языка - В.А. Першиной, математики – Г.А. </a:t>
            </a:r>
            <a:r>
              <a:rPr lang="ru-RU" baseline="0" dirty="0" err="1" smtClean="0"/>
              <a:t>Тягонюк</a:t>
            </a:r>
            <a:r>
              <a:rPr lang="ru-RU" baseline="0" dirty="0" smtClean="0"/>
              <a:t> и истории – Т.И. Шевченко.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17 заявок, принятых на данный конкурс</a:t>
            </a:r>
            <a:r>
              <a:rPr lang="ru-RU" baseline="0" dirty="0" smtClean="0"/>
              <a:t> выиграла наша.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Ожидаемые результаты в местном сообществе и в школе представлены</a:t>
            </a:r>
            <a:r>
              <a:rPr lang="ru-RU" baseline="0" dirty="0" smtClean="0"/>
              <a:t> на данном слайде. Проект позволит школе укрепиться в </a:t>
            </a:r>
            <a:r>
              <a:rPr lang="ru-RU" baseline="0" dirty="0" err="1" smtClean="0"/>
              <a:t>статсуе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социокультурного</a:t>
            </a:r>
            <a:r>
              <a:rPr lang="ru-RU" baseline="0" dirty="0" smtClean="0"/>
              <a:t> центра, расширить круг партнеров и повысить качество образования в части физической культуры.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Одним</a:t>
            </a:r>
            <a:r>
              <a:rPr lang="ru-RU" baseline="0" dirty="0" smtClean="0"/>
              <a:t> из основных мероприятий проекта является оборудование тренажерного зала для решения проблемы 3 часа физической культуры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May 12, 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May 12,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May 12,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May 12, 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May 12,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May 12,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May 12,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May 12, 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May 12, 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May 12,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May 12,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May 12,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http://www.baltexim.ru/files/bfb/students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3.xml"/><Relationship Id="rId9" Type="http://schemas.openxmlformats.org/officeDocument/2006/relationships/image" Target="http://iworld-club.com/images/uploads/Images/%D0%A1%D0%BD%D0%B8%D0%BC%D0%BE%D0%BA%20%D1%8D%D0%BA%D1%80%D0%B0%D0%BD%D0%B0%202011-09-02%20%D0%B2%202_08_29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Реализация региональных проектов</a:t>
            </a:r>
            <a:endParaRPr lang="en-US" sz="3600" cap="all" dirty="0">
              <a:solidFill>
                <a:srgbClr val="4E5B6F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6400800" cy="1104528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chemeClr val="tx2">
                    <a:shade val="75000"/>
                  </a:schemeClr>
                </a:solidFill>
              </a:rPr>
              <a:t>Прием делегации из Воронежской области</a:t>
            </a:r>
            <a:endParaRPr lang="en-US" sz="1900" dirty="0">
              <a:solidFill>
                <a:schemeClr val="tx2">
                  <a:shade val="75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tx2">
                    <a:shade val="75000"/>
                  </a:schemeClr>
                </a:solidFill>
              </a:rPr>
              <a:t>13 </a:t>
            </a:r>
            <a:r>
              <a:rPr lang="ru-RU" sz="1900" dirty="0" smtClean="0">
                <a:solidFill>
                  <a:schemeClr val="tx2">
                    <a:shade val="75000"/>
                  </a:schemeClr>
                </a:solidFill>
              </a:rPr>
              <a:t>ма</a:t>
            </a:r>
            <a:r>
              <a:rPr lang="ru-RU" sz="1900" dirty="0" smtClean="0">
                <a:solidFill>
                  <a:schemeClr val="tx2">
                    <a:shade val="75000"/>
                  </a:schemeClr>
                </a:solidFill>
              </a:rPr>
              <a:t>я 2014 </a:t>
            </a:r>
            <a:r>
              <a:rPr lang="ru-RU" sz="1900" dirty="0">
                <a:solidFill>
                  <a:schemeClr val="tx2">
                    <a:shade val="75000"/>
                  </a:schemeClr>
                </a:solidFill>
              </a:rPr>
              <a:t>года</a:t>
            </a:r>
          </a:p>
          <a:p>
            <a:r>
              <a:rPr lang="ru-RU" sz="1900" dirty="0">
                <a:solidFill>
                  <a:schemeClr val="tx2">
                    <a:shade val="75000"/>
                  </a:schemeClr>
                </a:solidFill>
              </a:rPr>
              <a:t>Наталья </a:t>
            </a:r>
            <a:r>
              <a:rPr lang="ru-RU" sz="1900" dirty="0" err="1">
                <a:solidFill>
                  <a:schemeClr val="tx2">
                    <a:shade val="75000"/>
                  </a:schemeClr>
                </a:solidFill>
              </a:rPr>
              <a:t>Дорушина</a:t>
            </a:r>
            <a:r>
              <a:rPr lang="ru-RU" sz="1900" dirty="0">
                <a:solidFill>
                  <a:schemeClr val="tx2">
                    <a:shade val="75000"/>
                  </a:schemeClr>
                </a:solidFill>
              </a:rPr>
              <a:t>, заместитель директора</a:t>
            </a:r>
            <a:endParaRPr lang="en-US" sz="1900" dirty="0">
              <a:solidFill>
                <a:schemeClr val="tx2">
                  <a:shade val="75000"/>
                </a:schemeClr>
              </a:solidFill>
            </a:endParaRPr>
          </a:p>
        </p:txBody>
      </p:sp>
      <p:pic>
        <p:nvPicPr>
          <p:cNvPr id="51202" name="Picture 2" descr="http://www.edu.baltinform.ru/data/smod/MTape/3/2768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80928"/>
            <a:ext cx="2736304" cy="1824203"/>
          </a:xfrm>
          <a:prstGeom prst="rect">
            <a:avLst/>
          </a:prstGeom>
          <a:noFill/>
        </p:spPr>
      </p:pic>
      <p:pic>
        <p:nvPicPr>
          <p:cNvPr id="51204" name="Picture 4" descr="Каникулярная школа для 5-6-х класс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2707066" cy="1800200"/>
          </a:xfrm>
          <a:prstGeom prst="rect">
            <a:avLst/>
          </a:prstGeom>
          <a:noFill/>
        </p:spPr>
      </p:pic>
      <p:pic>
        <p:nvPicPr>
          <p:cNvPr id="51205" name="Picture 5" descr="C:\Users\Наталья Николаевна\Pictures\Школьная жизнь\2013\Модули 1 четверть\2013-10-30 09-59-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780928"/>
            <a:ext cx="27003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ru-RU" sz="3600" cap="all" dirty="0" err="1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Социокультурные</a:t>
            </a:r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центры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356992"/>
            <a:ext cx="8686800" cy="1368152"/>
          </a:xfrm>
        </p:spPr>
        <p:txBody>
          <a:bodyPr>
            <a:normAutofit fontScale="92500" lnSpcReduction="10000"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Times New Roman"/>
              </a:rPr>
              <a:t>Стратегическая цель: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1800" b="0" dirty="0" smtClean="0">
                <a:latin typeface="+mj-lt"/>
                <a:ea typeface="Times New Roman"/>
              </a:rPr>
              <a:t>создание условий для вовлечения школы в решение проблем местного сообщества через развитие спортивной инфраструктуры и совершенствование воспитательной системы школы; вовлечение родительской общественности к активному </a:t>
            </a:r>
            <a:r>
              <a:rPr lang="ru-RU" sz="1800" b="0" dirty="0" err="1" smtClean="0">
                <a:latin typeface="+mj-lt"/>
                <a:ea typeface="Times New Roman"/>
              </a:rPr>
              <a:t>соуправлению</a:t>
            </a:r>
            <a:r>
              <a:rPr lang="ru-RU" sz="1800" b="0" dirty="0" smtClean="0">
                <a:latin typeface="+mj-lt"/>
                <a:ea typeface="Times New Roman"/>
              </a:rPr>
              <a:t> школой.</a:t>
            </a:r>
          </a:p>
          <a:p>
            <a:endParaRPr lang="ru-RU" dirty="0"/>
          </a:p>
        </p:txBody>
      </p:sp>
      <p:pic>
        <p:nvPicPr>
          <p:cNvPr id="3074" name="Picture 2" descr="http://oo1h.mail.yandex.net/static/a76b5be277984a89ba7be02546446efc/tmpR6h3nJ_html_m9f93d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21086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oo1h.mail.yandex.net/static/a76b5be277984a89ba7be02546446efc/tmpR6h3nJ_html_m45afb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941168"/>
            <a:ext cx="2255573" cy="169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Картинка 11 из 772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628800"/>
            <a:ext cx="2180928" cy="163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oo1h.mail.yandex.net/static/a76b5be277984a89ba7be02546446efc/tmpR6h3nJ_html_611ad3d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628800"/>
            <a:ext cx="2337055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Картинка 10 из 772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5013176"/>
            <a:ext cx="2088232" cy="156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C:\Users\Наталья Николаевна\Downloads\3YZ0Tuh4v_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5013176"/>
            <a:ext cx="2058169" cy="154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ru-RU" sz="3600" cap="all" dirty="0" err="1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Социокультурные</a:t>
            </a:r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центры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ru-RU" sz="3600" cap="all" dirty="0" err="1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Социокультурные</a:t>
            </a:r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центры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2448272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latin typeface="+mn-lt"/>
              </a:rPr>
              <a:t>Оснащение кабинета площадью, площадью 70 кв.м. под тренажёрный зал  (решение проблемы по созданию условия для занятия физической культурой в рамках введения 3 часа физкультуры);</a:t>
            </a:r>
          </a:p>
          <a:p>
            <a:r>
              <a:rPr lang="ru-RU" sz="2000" b="0" dirty="0" smtClean="0">
                <a:latin typeface="+mn-lt"/>
              </a:rPr>
              <a:t>Организация спортивных соревнований по волейболу, баскетболу с привлечением выпускников, родителей</a:t>
            </a:r>
          </a:p>
        </p:txBody>
      </p:sp>
      <p:pic>
        <p:nvPicPr>
          <p:cNvPr id="2051" name="Picture 3" descr="C:\Users\Наталья Николаевна\Pictures\Школьная жизнь\Спорт\P101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Победа &amp;quot;Олимпийцев&amp;quot; на Веселых Старт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21088"/>
            <a:ext cx="259878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www.edu.baltinform.ru/data/smod/MTape/3/2768/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21088"/>
            <a:ext cx="27003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ru-RU" sz="3600" cap="all" dirty="0" err="1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Социокультурные</a:t>
            </a:r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центры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1296144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+mn-lt"/>
              </a:rPr>
              <a:t>Организация курсов компьютерной грамотности для родителей и местного сообщества</a:t>
            </a:r>
          </a:p>
          <a:p>
            <a:r>
              <a:rPr lang="ru-RU" sz="2000" b="0" dirty="0" smtClean="0">
                <a:latin typeface="+mn-lt"/>
              </a:rPr>
              <a:t>Создание условий для отдыха пожилых людей и молодых родителей на школьной территории</a:t>
            </a:r>
          </a:p>
          <a:p>
            <a:r>
              <a:rPr lang="ru-RU" sz="2000" b="0" dirty="0" smtClean="0">
                <a:latin typeface="+mn-lt"/>
              </a:rPr>
              <a:t>Проведение  творческого конкурса среди школьников, родителей и педагогов  на лучший социальный ролик о здоровом образе жизни, правильном питании</a:t>
            </a:r>
          </a:p>
        </p:txBody>
      </p:sp>
      <p:pic>
        <p:nvPicPr>
          <p:cNvPr id="62466" name="Picture 2" descr="C:\Users\Наталья Николаевна\Pictures\Школьная жизнь\2012\Благоустройство\IMG_1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64" y="4221088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7" name="Picture 3" descr="C:\Users\Наталья Николаевна\Pictures\Школьная жизнь\2012\Благоустройство\IMG_1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21088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Конкурс «</a:t>
            </a:r>
            <a:r>
              <a:rPr lang="ru-RU" sz="3600" cap="all" dirty="0" err="1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супершик</a:t>
            </a:r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Конкурсный отбор общеобразовательных учреждений «Выявление, поддержка и распространение успешных моделей образовательных систем, обеспечивающих современное качество общего образования в условиях внедрения новых федеральных государственных образовательных стандартов (конкурсный отбор общеобразовательных учреждений «</a:t>
            </a:r>
            <a:r>
              <a:rPr lang="ru-RU" b="1" dirty="0" err="1" smtClean="0"/>
              <a:t>Супершик</a:t>
            </a:r>
            <a:r>
              <a:rPr lang="ru-RU" b="1" dirty="0" smtClean="0"/>
              <a:t>»)» на ступенях основного и среднего (полного) общего образования</a:t>
            </a:r>
          </a:p>
          <a:p>
            <a:r>
              <a:rPr lang="ru-RU" b="1" dirty="0" smtClean="0"/>
              <a:t>Название «СУПЕРШИК» конкурса является аббревиатурой и отражает показатели планируемой результативности:</a:t>
            </a:r>
          </a:p>
          <a:p>
            <a:pPr>
              <a:buNone/>
            </a:pPr>
            <a:r>
              <a:rPr lang="ru-RU" b="1" dirty="0" smtClean="0"/>
              <a:t>С - современная</a:t>
            </a:r>
          </a:p>
          <a:p>
            <a:pPr>
              <a:buNone/>
            </a:pPr>
            <a:r>
              <a:rPr lang="ru-RU" b="1" dirty="0" smtClean="0"/>
              <a:t>У - универсальная, уникальная</a:t>
            </a:r>
          </a:p>
          <a:p>
            <a:pPr>
              <a:buNone/>
            </a:pPr>
            <a:r>
              <a:rPr lang="ru-RU" b="1" dirty="0" smtClean="0"/>
              <a:t>П - перспективная, престижная</a:t>
            </a:r>
          </a:p>
          <a:p>
            <a:pPr>
              <a:buNone/>
            </a:pPr>
            <a:r>
              <a:rPr lang="ru-RU" b="1" dirty="0" smtClean="0"/>
              <a:t>Е – единство целей, замыслов, требований</a:t>
            </a:r>
          </a:p>
          <a:p>
            <a:pPr>
              <a:buNone/>
            </a:pPr>
            <a:r>
              <a:rPr lang="ru-RU" b="1" dirty="0" smtClean="0"/>
              <a:t>Р – результативная, развивающаяся</a:t>
            </a:r>
          </a:p>
          <a:p>
            <a:pPr>
              <a:buNone/>
            </a:pPr>
            <a:r>
              <a:rPr lang="ru-RU" b="1" dirty="0" smtClean="0"/>
              <a:t>Ш – школа</a:t>
            </a:r>
          </a:p>
          <a:p>
            <a:pPr>
              <a:buNone/>
            </a:pPr>
            <a:r>
              <a:rPr lang="ru-RU" b="1" dirty="0" smtClean="0"/>
              <a:t>И – интеллект</a:t>
            </a:r>
          </a:p>
          <a:p>
            <a:pPr>
              <a:buNone/>
            </a:pPr>
            <a:r>
              <a:rPr lang="ru-RU" b="1" dirty="0" smtClean="0"/>
              <a:t>К – культура.</a:t>
            </a:r>
          </a:p>
          <a:p>
            <a:endParaRPr lang="ru-RU" dirty="0"/>
          </a:p>
        </p:txBody>
      </p:sp>
      <p:pic>
        <p:nvPicPr>
          <p:cNvPr id="2050" name="Picture 2" descr="https://encrypted-tbn2.gstatic.com/images?q=tbn:ANd9GcSdx2p95CmCGjLEPQGAWXp282zd0LFNPzAsNTCw2crkw9ir7r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81127"/>
            <a:ext cx="2430016" cy="1741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Условия конкурса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Победителям конкурса предоставляется финансовая поддержка (субсидия).</a:t>
            </a:r>
          </a:p>
          <a:p>
            <a:r>
              <a:rPr lang="ru-RU" dirty="0" smtClean="0"/>
              <a:t>Средства субсидии могут быть израсходованы на: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 обеспечение повышения квалификации и переподготовки педагогических и руководящих работников общеобразовательных учреждений,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проведение семинаров и мастер-классов, 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модернизацию материально-технической учебной базы, приобретение лабораторного оборудования и программного и методического обеспечения на ступенях общего образования,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осуществление текущего ремонта общеобразовательных учреждений,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приобретение методической литературы и программного обеспечения,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проведение мероприятий (оплата проживания, питания и проезда участников, приобретение канцтоваров и расходных материалов), оплату полиграфических услуг, услуг связи, банковских услуг, оплату труда по гражданско-правовым договорам работникам общеобразовательных учреждений и привлеченным специалистам, включая необходимые налоговые отчисления, соответствующие целям представленного проекта.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400600" cy="649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1628800"/>
            <a:ext cx="8352928" cy="2398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FEB80A"/>
              </a:buClr>
              <a:buSzPct val="60000"/>
            </a:pPr>
            <a:r>
              <a:rPr lang="ru-RU" sz="2400" b="1" i="1" dirty="0" smtClean="0">
                <a:solidFill>
                  <a:prstClr val="black"/>
                </a:solidFill>
              </a:rPr>
              <a:t>Краткосрочная цель проекта</a:t>
            </a:r>
            <a:r>
              <a:rPr lang="ru-RU" sz="2400" b="1" dirty="0" smtClean="0">
                <a:solidFill>
                  <a:prstClr val="black"/>
                </a:solidFill>
              </a:rPr>
              <a:t>: </a:t>
            </a:r>
          </a:p>
          <a:p>
            <a:pPr marL="320040" lvl="0">
              <a:spcBef>
                <a:spcPts val="700"/>
              </a:spcBef>
              <a:buClr>
                <a:srgbClr val="FEB80A"/>
              </a:buClr>
              <a:buSzPct val="60000"/>
            </a:pPr>
            <a:r>
              <a:rPr lang="ru-RU" sz="2400" dirty="0" smtClean="0">
                <a:solidFill>
                  <a:prstClr val="black"/>
                </a:solidFill>
              </a:rPr>
              <a:t>создание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базового ресурсного центра сетевого взаимодействия общеобразовательных учреждений Калининградской области по вопросу внедрения новых стандартов и технологий на ступени основного общего образования.</a:t>
            </a:r>
          </a:p>
        </p:txBody>
      </p:sp>
      <p:pic>
        <p:nvPicPr>
          <p:cNvPr id="1027" name="Picture 3" descr="http://www.baltexim.ru/files/bfb/student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99592" y="4149080"/>
            <a:ext cx="4984750" cy="231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://www.museum.ru/imgB.asp?232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149080"/>
            <a:ext cx="2900433" cy="226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9552" y="260648"/>
            <a:ext cx="3935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cap="all" dirty="0" err="1" smtClean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Супершик</a:t>
            </a:r>
            <a:r>
              <a:rPr lang="ru-RU" sz="3600" cap="all" dirty="0" smtClean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- 2013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712967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404664"/>
            <a:ext cx="5848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600" cap="all" dirty="0" smtClean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основные мероприятия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-252536" y="1124744"/>
          <a:ext cx="961256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 descr="http://www.unh.edu/users/unh/affiliates/durham-amb/institute/images/calend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429000"/>
            <a:ext cx="1872208" cy="158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5640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600" cap="all" dirty="0" smtClean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Ожидаемые результаты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1844824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332656"/>
            <a:ext cx="66837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cap="all" dirty="0" smtClean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организация современной </a:t>
            </a:r>
          </a:p>
          <a:p>
            <a:r>
              <a:rPr lang="ru-RU" sz="3600" cap="all" dirty="0" smtClean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образовательной среды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40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n-ea"/>
                <a:cs typeface="+mn-cs"/>
              </a:rPr>
              <a:t>Функциональные зоны, </a:t>
            </a:r>
            <a:br>
              <a:rPr lang="ru-RU" sz="40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n-ea"/>
                <a:cs typeface="+mn-cs"/>
              </a:rPr>
            </a:br>
            <a:r>
              <a:rPr lang="ru-RU" sz="40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n-ea"/>
                <a:cs typeface="+mn-cs"/>
              </a:rPr>
              <a:t>сформированные в результате реализации проекта</a:t>
            </a:r>
            <a:br>
              <a:rPr lang="ru-RU" sz="40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n-ea"/>
                <a:cs typeface="+mn-cs"/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2204864"/>
          <a:ext cx="7056784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cap="all" dirty="0" smtClean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n-ea"/>
                <a:cs typeface="+mn-cs"/>
              </a:rPr>
              <a:t>1. Зона </a:t>
            </a:r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n-ea"/>
                <a:cs typeface="+mn-cs"/>
              </a:rPr>
              <a:t>исследовательской и проектной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844824"/>
            <a:ext cx="4978896" cy="46085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1.1. Экологическая лаборатория</a:t>
            </a:r>
          </a:p>
          <a:p>
            <a:pPr>
              <a:buNone/>
            </a:pPr>
            <a:r>
              <a:rPr lang="ru-RU" dirty="0"/>
              <a:t>1.2. Зеленый класс под открытым небом</a:t>
            </a:r>
          </a:p>
          <a:p>
            <a:pPr>
              <a:buNone/>
            </a:pPr>
            <a:r>
              <a:rPr lang="ru-RU" dirty="0"/>
              <a:t>1.3. Химическая лаборатория</a:t>
            </a:r>
          </a:p>
          <a:p>
            <a:pPr>
              <a:buNone/>
            </a:pPr>
            <a:r>
              <a:rPr lang="ru-RU" dirty="0"/>
              <a:t>1.4. Лаборатория физических исследований</a:t>
            </a:r>
          </a:p>
          <a:p>
            <a:pPr>
              <a:buNone/>
            </a:pPr>
            <a:r>
              <a:rPr lang="ru-RU" dirty="0"/>
              <a:t>1.5. Площадка физики на пришкольной территории</a:t>
            </a:r>
          </a:p>
          <a:p>
            <a:pPr>
              <a:buNone/>
            </a:pPr>
            <a:r>
              <a:rPr lang="ru-RU" dirty="0"/>
              <a:t>1.6. Зона географии в рекреации 3 этажа</a:t>
            </a:r>
          </a:p>
          <a:p>
            <a:pPr>
              <a:buNone/>
            </a:pPr>
            <a:r>
              <a:rPr lang="ru-RU" dirty="0"/>
              <a:t>1.7. Зона физики, химии и биологии в рекреации 2 этажа</a:t>
            </a:r>
          </a:p>
          <a:p>
            <a:pPr>
              <a:buNone/>
            </a:pPr>
            <a:r>
              <a:rPr lang="ru-RU" dirty="0"/>
              <a:t>1.8.Школьная астрономическая обсерватория с открытой уличной площадкой на 3 этаже</a:t>
            </a:r>
          </a:p>
          <a:p>
            <a:pPr>
              <a:buNone/>
            </a:pPr>
            <a:r>
              <a:rPr lang="ru-RU" dirty="0"/>
              <a:t>1.9. Лаборатория робототехники</a:t>
            </a:r>
          </a:p>
          <a:p>
            <a:pPr>
              <a:buNone/>
            </a:pPr>
            <a:r>
              <a:rPr lang="ru-RU" dirty="0"/>
              <a:t>1.10. Школьная </a:t>
            </a:r>
            <a:r>
              <a:rPr lang="ru-RU" dirty="0" err="1"/>
              <a:t>медиалаборатория</a:t>
            </a:r>
            <a:r>
              <a:rPr lang="ru-RU" dirty="0"/>
              <a:t> «Центр школьных инициатив»</a:t>
            </a:r>
          </a:p>
          <a:p>
            <a:pPr>
              <a:buNone/>
            </a:pPr>
            <a:r>
              <a:rPr lang="ru-RU" dirty="0"/>
              <a:t>1.11. Библиотечный </a:t>
            </a:r>
            <a:r>
              <a:rPr lang="ru-RU" dirty="0" err="1"/>
              <a:t>медиацентр</a:t>
            </a:r>
            <a:endParaRPr lang="ru-RU" dirty="0"/>
          </a:p>
          <a:p>
            <a:endParaRPr lang="ru-RU" dirty="0"/>
          </a:p>
        </p:txBody>
      </p:sp>
      <p:pic>
        <p:nvPicPr>
          <p:cNvPr id="79874" name="Picture 2" descr="C:\Users\Наталья Николаевна\Pictures\Школьная жизнь\2013\Модули 1 четверть\100_1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2376264" cy="1782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5" name="Picture 3" descr="C:\Users\Наталья Николаевна\Documents\Школа 28\Проекты\2013\Семинар-ШИ-2013\Статья и фото на сайт Министерства\IMG_0322.JPG"/>
          <p:cNvPicPr>
            <a:picLocks noChangeAspect="1" noChangeArrowheads="1"/>
          </p:cNvPicPr>
          <p:nvPr/>
        </p:nvPicPr>
        <p:blipFill>
          <a:blip r:embed="rId3" cstate="print"/>
          <a:srcRect l="18172" t="10133"/>
          <a:stretch>
            <a:fillRect/>
          </a:stretch>
        </p:blipFill>
        <p:spPr bwMode="auto">
          <a:xfrm>
            <a:off x="683568" y="4365104"/>
            <a:ext cx="2450586" cy="179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cap="all" dirty="0" smtClean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n-ea"/>
                <a:cs typeface="+mn-cs"/>
              </a:rPr>
              <a:t>2. Зона учебной деятельности (индивидуальной, в группах разного размера)</a:t>
            </a:r>
            <a:endParaRPr lang="ru-RU" sz="3600" cap="all" dirty="0">
              <a:solidFill>
                <a:srgbClr val="4E5B6F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564904"/>
            <a:ext cx="4186808" cy="38884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2.1. Учебные кабинеты с легко трансформируемым учебным пространством (2 кабинета)</a:t>
            </a:r>
          </a:p>
          <a:p>
            <a:pPr>
              <a:buNone/>
            </a:pPr>
            <a:r>
              <a:rPr lang="ru-RU" dirty="0"/>
              <a:t>2.2. Учебные кабинеты с интерактивным оборудованием (19 кабинетов + 4 мобильных класса</a:t>
            </a:r>
          </a:p>
          <a:p>
            <a:pPr>
              <a:buNone/>
            </a:pPr>
            <a:r>
              <a:rPr lang="ru-RU" dirty="0"/>
              <a:t>2.3. Кабинет педагога-психолога для индивидуальных занятий</a:t>
            </a:r>
          </a:p>
          <a:p>
            <a:pPr>
              <a:buNone/>
            </a:pPr>
            <a:r>
              <a:rPr lang="ru-RU" dirty="0"/>
              <a:t>2.4. Кабинет психолога для занятий в малых группах</a:t>
            </a:r>
          </a:p>
          <a:p>
            <a:pPr>
              <a:buNone/>
            </a:pPr>
            <a:r>
              <a:rPr lang="ru-RU" dirty="0"/>
              <a:t>2.4. Кабинет учителя-логопеда</a:t>
            </a:r>
          </a:p>
          <a:p>
            <a:endParaRPr lang="ru-RU" dirty="0"/>
          </a:p>
        </p:txBody>
      </p:sp>
      <p:pic>
        <p:nvPicPr>
          <p:cNvPr id="81922" name="Picture 2" descr="C:\Users\Наталья Николаевна\Pictures\Школьная жизнь\2012\22.12.2012_Конференция\IMG_6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287572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3" name="Picture 3" descr="C:\Users\Наталья Николаевна\Pictures\Школьная жизнь\2013\Школьные мероприятия-02-2013\DSCI0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6506" y="4190253"/>
            <a:ext cx="1643306" cy="219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cap="all" dirty="0" smtClean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n-ea"/>
                <a:cs typeface="+mn-cs"/>
              </a:rPr>
              <a:t>3. Информационная зона</a:t>
            </a:r>
            <a:endParaRPr lang="ru-RU" sz="3600" cap="all" dirty="0">
              <a:solidFill>
                <a:srgbClr val="4E5B6F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132856"/>
            <a:ext cx="411480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3.1</a:t>
            </a:r>
            <a:r>
              <a:rPr lang="ru-RU" dirty="0"/>
              <a:t>. Панели электронного расписания </a:t>
            </a:r>
          </a:p>
          <a:p>
            <a:pPr>
              <a:buNone/>
            </a:pPr>
            <a:r>
              <a:rPr lang="ru-RU" dirty="0"/>
              <a:t>3.2. Библиотечный </a:t>
            </a:r>
            <a:r>
              <a:rPr lang="ru-RU" dirty="0" err="1"/>
              <a:t>медиацентр</a:t>
            </a:r>
            <a:endParaRPr lang="ru-RU" dirty="0"/>
          </a:p>
          <a:p>
            <a:pPr>
              <a:buNone/>
            </a:pPr>
            <a:r>
              <a:rPr lang="ru-RU" dirty="0"/>
              <a:t>3.3. Зоны доступа в Интернет</a:t>
            </a:r>
          </a:p>
          <a:p>
            <a:endParaRPr lang="ru-RU" dirty="0"/>
          </a:p>
        </p:txBody>
      </p:sp>
      <p:pic>
        <p:nvPicPr>
          <p:cNvPr id="82946" name="Picture 2" descr="C:\Users\Наталья Николаевна\Pictures\Школьная жизнь\2012\Неделя русского языка\P101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47" name="Picture 3" descr="C:\Users\Наталья Николаевна\Downloads\IMG_1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4221087"/>
            <a:ext cx="2880320" cy="192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n-ea"/>
                <a:cs typeface="+mn-cs"/>
              </a:rPr>
              <a:t>4. Спортивная зона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924944"/>
            <a:ext cx="3960440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4.1. Спортивный зал (в каждом корпусе)</a:t>
            </a:r>
          </a:p>
          <a:p>
            <a:pPr>
              <a:buNone/>
            </a:pPr>
            <a:r>
              <a:rPr lang="ru-RU" dirty="0" smtClean="0"/>
              <a:t>4.2. Тренажёрный зал</a:t>
            </a:r>
          </a:p>
          <a:p>
            <a:pPr>
              <a:buNone/>
            </a:pPr>
            <a:r>
              <a:rPr lang="ru-RU" dirty="0" smtClean="0"/>
              <a:t>4.3. Стадион</a:t>
            </a:r>
          </a:p>
          <a:p>
            <a:endParaRPr lang="ru-RU" dirty="0"/>
          </a:p>
        </p:txBody>
      </p:sp>
      <p:pic>
        <p:nvPicPr>
          <p:cNvPr id="80898" name="Picture 2" descr="C:\Users\Наталья Николаевна\Pictures\Школьная жизнь\2012\Спорт\P101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50" y="1700808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899" name="Picture 3" descr="C:\Users\Наталья Николаевна\Pictures\Школьная жизнь\2012\Соревнования\IMG_3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2875796" cy="228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n-ea"/>
                <a:cs typeface="+mn-cs"/>
              </a:rPr>
              <a:t>5. Трудовая зона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700808"/>
            <a:ext cx="3888432" cy="2448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5.1. Лаборатория технического творчества </a:t>
            </a:r>
          </a:p>
          <a:p>
            <a:pPr>
              <a:buNone/>
            </a:pPr>
            <a:r>
              <a:rPr lang="ru-RU" dirty="0" smtClean="0"/>
              <a:t>5.2. </a:t>
            </a:r>
            <a:r>
              <a:rPr lang="ru-RU" smtClean="0"/>
              <a:t>Пришкольный </a:t>
            </a:r>
            <a:r>
              <a:rPr lang="ru-RU" smtClean="0"/>
              <a:t>участок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8850" name="Picture 2" descr="C:\Users\Наталья Николаевна\Pictures\Школьная жизнь\2013\Модули 1 четверть\100_1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288046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 l="28641" t="12201" r="30016" b="32150"/>
          <a:stretch>
            <a:fillRect/>
          </a:stretch>
        </p:blipFill>
        <p:spPr bwMode="auto">
          <a:xfrm>
            <a:off x="899592" y="4221088"/>
            <a:ext cx="275804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Наталья Николаевна\Documents\Школа 28\Конкурсы\2011-2012\Бианковские чтения-2011\чтения 1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8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n-ea"/>
                <a:cs typeface="+mn-cs"/>
              </a:rPr>
              <a:t>6. Зона отдыха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988840"/>
            <a:ext cx="3250704" cy="4065315"/>
          </a:xfrm>
        </p:spPr>
        <p:txBody>
          <a:bodyPr/>
          <a:lstStyle/>
          <a:p>
            <a:pPr>
              <a:buNone/>
            </a:pPr>
            <a:r>
              <a:rPr lang="ru-RU" dirty="0"/>
              <a:t>6.1. Зоны отдыха в рекреациях (на каждом этаже)</a:t>
            </a:r>
          </a:p>
          <a:p>
            <a:pPr>
              <a:buNone/>
            </a:pPr>
            <a:r>
              <a:rPr lang="ru-RU" dirty="0"/>
              <a:t>6.2. Школьный сад</a:t>
            </a:r>
          </a:p>
          <a:p>
            <a:endParaRPr lang="ru-RU" dirty="0"/>
          </a:p>
        </p:txBody>
      </p:sp>
      <p:pic>
        <p:nvPicPr>
          <p:cNvPr id="83970" name="Picture 2" descr="http://28shkola.ru/images/stories/S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279922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972" name="Picture 4" descr="http://28shkola.ru/images/stories/S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263614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n-ea"/>
                <a:cs typeface="+mn-cs"/>
              </a:rPr>
              <a:t>Спасибо за внимание!</a:t>
            </a:r>
          </a:p>
        </p:txBody>
      </p:sp>
      <p:pic>
        <p:nvPicPr>
          <p:cNvPr id="84994" name="Picture 2" descr="C:\Users\Наталья Николаевна\Downloads\IMG_1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253236" cy="350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Проекты 2012 года</a:t>
            </a:r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/>
        </p:nvGraphicFramePr>
        <p:xfrm>
          <a:off x="612775" y="1600200"/>
          <a:ext cx="7919665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Модернизация инфраструктуры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347864" y="1556792"/>
          <a:ext cx="5591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890" name="Picture 2" descr="Картинка 16 из 10381"/>
          <p:cNvPicPr>
            <a:picLocks noChangeAspect="1" noChangeArrowheads="1"/>
          </p:cNvPicPr>
          <p:nvPr/>
        </p:nvPicPr>
        <p:blipFill>
          <a:blip r:embed="rId8" r:link="rId9" cstate="print"/>
          <a:srcRect l="11467" r="13959"/>
          <a:stretch>
            <a:fillRect/>
          </a:stretch>
        </p:blipFill>
        <p:spPr bwMode="auto">
          <a:xfrm>
            <a:off x="251520" y="1844824"/>
            <a:ext cx="288695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Картинка 16 из 118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293096"/>
            <a:ext cx="2866338" cy="214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Модернизация инфраструктуры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Конкурсный отбор общеобразовательных учреждений, внедряющих успешные модели модернизации инфраструктуры общеобразовательных учреждений в условиях внедрения новых ФГОС в 2012 году </a:t>
            </a:r>
          </a:p>
          <a:p>
            <a:r>
              <a:rPr lang="ru-RU" dirty="0" smtClean="0"/>
              <a:t>Цель: обеспечение прав граждан на получение качественного общего образования, создания современной материально-технической базы, эффективного повышения качества и разнообразия предоставляемых общеобразовательными учреждениями образовательных услуг.</a:t>
            </a:r>
          </a:p>
          <a:p>
            <a:r>
              <a:rPr lang="ru-RU" dirty="0" smtClean="0"/>
              <a:t>Задача проведения Конкурса в 2012 году  - развитие коммуникативной среды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Модернизация инфраструктуры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403648" y="1556792"/>
          <a:ext cx="66247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Модернизация инфраструктуры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3717032"/>
            <a:ext cx="3607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Проведение методических семинаров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429000"/>
            <a:ext cx="3204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Внедрение системы персональных электронных карт</a:t>
            </a:r>
            <a:endParaRPr lang="ru-RU" sz="1600" dirty="0"/>
          </a:p>
        </p:txBody>
      </p:sp>
      <p:pic>
        <p:nvPicPr>
          <p:cNvPr id="11" name="Рисунок 10" descr="C:\Users\Наталья Николаевна\Downloads\2012-12-26 14.04.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045698" cy="229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4" cstate="print">
            <a:lum bright="10000"/>
          </a:blip>
          <a:srcRect l="28666" t="12529" r="29942" b="31555"/>
          <a:stretch>
            <a:fillRect/>
          </a:stretch>
        </p:blipFill>
        <p:spPr bwMode="auto">
          <a:xfrm>
            <a:off x="5004048" y="1340768"/>
            <a:ext cx="295232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Наталья Николаевна\Documents\Школа 28\Проекты\2012\ФИНАНСИРУЕМЫЕ\Модернизация инфраструктуры_27 апреля\Модернизация инфраструктуры_фестиваль СМИ\Фотоматериалы\DSCI0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295232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39552" y="6093296"/>
            <a:ext cx="3204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Проведение областного Фестиваля школьных СМИ</a:t>
            </a:r>
            <a:endParaRPr lang="ru-RU" sz="1600" dirty="0"/>
          </a:p>
        </p:txBody>
      </p:sp>
      <p:pic>
        <p:nvPicPr>
          <p:cNvPr id="15" name="Рисунок 14" descr="C:\Users\Наталья Николаевна\Downloads\2012-12-14 12.54.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77072"/>
            <a:ext cx="26642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788024" y="6093296"/>
            <a:ext cx="3204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Проведение областной педагогической конференции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Структура коммуникативной среды школы после реализации проекта </a:t>
            </a:r>
            <a:r>
              <a:rPr lang="ru-RU" b="1" dirty="0" smtClean="0">
                <a:solidFill>
                  <a:prstClr val="white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cs typeface="Times New Roman" pitchFamily="18" charset="0"/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6866" name="Объект 1"/>
          <p:cNvPicPr>
            <a:picLocks noChangeArrowheads="1"/>
          </p:cNvPicPr>
          <p:nvPr/>
        </p:nvPicPr>
        <p:blipFill>
          <a:blip r:embed="rId3" cstate="print"/>
          <a:srcRect l="-104" r="-124" b="-198"/>
          <a:stretch>
            <a:fillRect/>
          </a:stretch>
        </p:blipFill>
        <p:spPr bwMode="auto">
          <a:xfrm>
            <a:off x="971600" y="1700808"/>
            <a:ext cx="72728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cap="all" dirty="0" err="1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Социокультурные</a:t>
            </a:r>
            <a:r>
              <a:rPr lang="ru-RU" sz="3600" cap="all" dirty="0">
                <a:solidFill>
                  <a:srgbClr val="4E5B6F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центры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Конкурсный отбор общеобразовательных учреждений,  внедряющих успешные модели эффективного взаимодействия с местным сообществом для осуществления деятельности в качестве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центров</a:t>
            </a:r>
          </a:p>
          <a:p>
            <a:r>
              <a:rPr lang="ru-RU" dirty="0" smtClean="0"/>
              <a:t>Цель: поддержка общеобразовательных учреждений, реализующих проекты, направленные на развитие общеобразовательного учреждения как центра социальной и культурной жизни территории: повышение качества образовательных услуг, расширение участия граждан в разработке и реализации программ развития общеобразовательного учреждения, решение проблем поддержки семей обучающихся, удовлетворение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потребностей и развитие местного сообщества и территории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5EF949-C7F2-468C-8C07-FCD819F733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1923</Words>
  <Application>Microsoft Office PowerPoint</Application>
  <PresentationFormat>Экран (4:3)</PresentationFormat>
  <Paragraphs>190</Paragraphs>
  <Slides>27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Реализация региональных проектов</vt:lpstr>
      <vt:lpstr>Слайд 2</vt:lpstr>
      <vt:lpstr>Проекты 2012 года</vt:lpstr>
      <vt:lpstr>Модернизация инфраструктуры</vt:lpstr>
      <vt:lpstr>Модернизация инфраструктуры</vt:lpstr>
      <vt:lpstr>Модернизация инфраструктуры</vt:lpstr>
      <vt:lpstr>Модернизация инфраструктуры</vt:lpstr>
      <vt:lpstr>Структура коммуникативной среды школы после реализации проекта  </vt:lpstr>
      <vt:lpstr>Социокультурные центры</vt:lpstr>
      <vt:lpstr>Социокультурные центры</vt:lpstr>
      <vt:lpstr>Социокультурные центры</vt:lpstr>
      <vt:lpstr>Социокультурные центры</vt:lpstr>
      <vt:lpstr>Социокультурные центры</vt:lpstr>
      <vt:lpstr>Конкурс «супершик»</vt:lpstr>
      <vt:lpstr>Условия конкурса</vt:lpstr>
      <vt:lpstr>Слайд 16</vt:lpstr>
      <vt:lpstr>Слайд 17</vt:lpstr>
      <vt:lpstr>Слайд 18</vt:lpstr>
      <vt:lpstr>Слайд 19</vt:lpstr>
      <vt:lpstr>Функциональные зоны,  сформированные в результате реализации проекта   </vt:lpstr>
      <vt:lpstr>1. Зона исследовательской и проектной деятельности</vt:lpstr>
      <vt:lpstr>2. Зона учебной деятельности (индивидуальной, в группах разного размера)</vt:lpstr>
      <vt:lpstr>3. Информационная зона</vt:lpstr>
      <vt:lpstr>4. Спортивная зона</vt:lpstr>
      <vt:lpstr>5. Трудовая зона</vt:lpstr>
      <vt:lpstr>6. Зона отдыха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2013-11-05T13:23:43Z</dcterms:created>
  <dcterms:modified xsi:type="dcterms:W3CDTF">2014-05-12T14:34:46Z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