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3" r:id="rId3"/>
    <p:sldId id="258" r:id="rId4"/>
    <p:sldId id="260" r:id="rId5"/>
    <p:sldId id="261" r:id="rId6"/>
    <p:sldId id="268" r:id="rId7"/>
    <p:sldId id="264" r:id="rId8"/>
    <p:sldId id="265" r:id="rId9"/>
    <p:sldId id="273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EC538F-8DBC-402B-A6F1-F9B7543A57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Каникулярная школа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Работу выполнили: Киселева </a:t>
            </a:r>
            <a:r>
              <a:rPr lang="ru-RU" dirty="0" err="1" smtClean="0"/>
              <a:t>Карина</a:t>
            </a:r>
            <a:r>
              <a:rPr lang="ru-RU" dirty="0" smtClean="0"/>
              <a:t>, </a:t>
            </a:r>
            <a:r>
              <a:rPr lang="ru-RU" dirty="0" err="1" smtClean="0"/>
              <a:t>Гирина</a:t>
            </a:r>
            <a:r>
              <a:rPr lang="ru-RU" dirty="0" smtClean="0"/>
              <a:t> Юлия, Журавлев Сергей, </a:t>
            </a:r>
            <a:r>
              <a:rPr lang="ru-RU" dirty="0" err="1" smtClean="0"/>
              <a:t>Сейт-Валиев</a:t>
            </a:r>
            <a:r>
              <a:rPr lang="ru-RU" dirty="0" smtClean="0"/>
              <a:t> Никита, Миронова София, </a:t>
            </a:r>
            <a:r>
              <a:rPr lang="ru-RU" dirty="0" err="1" smtClean="0"/>
              <a:t>Охременко</a:t>
            </a:r>
            <a:r>
              <a:rPr lang="ru-RU" dirty="0" smtClean="0"/>
              <a:t> Таисия.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20" y="1017565"/>
            <a:ext cx="4038600" cy="584043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Адам Бернард Мицкевич родился 24 декабря 1798 года в фольварке </a:t>
            </a:r>
            <a:r>
              <a:rPr lang="ru-RU" dirty="0" err="1" smtClean="0"/>
              <a:t>Заосье</a:t>
            </a:r>
            <a:r>
              <a:rPr lang="ru-RU" dirty="0" smtClean="0"/>
              <a:t>, </a:t>
            </a:r>
            <a:r>
              <a:rPr lang="ru-RU" dirty="0" err="1" smtClean="0"/>
              <a:t>Новогрудский</a:t>
            </a:r>
            <a:r>
              <a:rPr lang="ru-RU" dirty="0" smtClean="0"/>
              <a:t> уезд, Литовская губерния. Польский поэт, политический публицист, деятель польского и белорусского национально-освободительного движения. Сын обедневшего шляхтича </a:t>
            </a:r>
            <a:r>
              <a:rPr lang="ru-RU" dirty="0" err="1" smtClean="0"/>
              <a:t>Миколая</a:t>
            </a:r>
            <a:r>
              <a:rPr lang="ru-RU" dirty="0" smtClean="0"/>
              <a:t> Мицкевича, адвоката в </a:t>
            </a:r>
            <a:r>
              <a:rPr lang="ru-RU" dirty="0" err="1" smtClean="0"/>
              <a:t>Новогрудке</a:t>
            </a:r>
            <a:r>
              <a:rPr lang="ru-RU" dirty="0" smtClean="0"/>
              <a:t> (современная Беларусь) семья принадлежала к старинному литовскому роду Мицкевичей-Рымвидов. Мать поэта происходила из семьи крещенных евреев, последователей Якова Франка. </a:t>
            </a:r>
            <a:endParaRPr lang="ru-RU" dirty="0"/>
          </a:p>
        </p:txBody>
      </p:sp>
      <p:pic>
        <p:nvPicPr>
          <p:cNvPr id="4102" name="Picture 6" descr="https://upload.wikimedia.org/wikipedia/commons/thumb/9/9c/Adam_Mickiewicz_wed%C5%82ug_dagerotypu_paryskiego_z_1842_roku.jpg/250px-Adam_Mickiewicz_wed%C5%82ug_dagerotypu_paryskiego_z_1842_roku.jpg"/>
          <p:cNvPicPr>
            <a:picLocks noGrp="1" noChangeAspect="1" noChangeArrowheads="1"/>
          </p:cNvPicPr>
          <p:nvPr>
            <p:ph type="media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10428"/>
            <a:ext cx="3143272" cy="44383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214291"/>
            <a:ext cx="4281518" cy="32861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студенческие годы, во время летних каникул 1818 года в имении </a:t>
            </a:r>
            <a:r>
              <a:rPr lang="ru-RU" dirty="0" err="1" smtClean="0"/>
              <a:t>Верещаков</a:t>
            </a:r>
            <a:r>
              <a:rPr lang="ru-RU" dirty="0" smtClean="0"/>
              <a:t> в </a:t>
            </a:r>
            <a:r>
              <a:rPr lang="ru-RU" dirty="0" err="1" smtClean="0"/>
              <a:t>Тугановичах</a:t>
            </a:r>
            <a:r>
              <a:rPr lang="ru-RU" dirty="0" smtClean="0"/>
              <a:t> Мицкевич познакомился с </a:t>
            </a:r>
            <a:r>
              <a:rPr lang="ru-RU" dirty="0" err="1" smtClean="0"/>
              <a:t>Марылей</a:t>
            </a:r>
            <a:r>
              <a:rPr lang="ru-RU" dirty="0" smtClean="0"/>
              <a:t> Верещако, дочерью </a:t>
            </a:r>
            <a:r>
              <a:rPr lang="ru-RU" dirty="0" err="1" smtClean="0"/>
              <a:t>бретского</a:t>
            </a:r>
            <a:r>
              <a:rPr lang="ru-RU" dirty="0" smtClean="0"/>
              <a:t> судьи. Девушка была обручена с графом </a:t>
            </a:r>
            <a:r>
              <a:rPr lang="ru-RU" dirty="0" err="1" smtClean="0"/>
              <a:t>Вавжницем</a:t>
            </a:r>
            <a:r>
              <a:rPr lang="ru-RU" dirty="0" smtClean="0"/>
              <a:t> </a:t>
            </a:r>
            <a:r>
              <a:rPr lang="ru-RU" dirty="0" err="1" smtClean="0"/>
              <a:t>Путкамером</a:t>
            </a:r>
            <a:r>
              <a:rPr lang="ru-RU" dirty="0" smtClean="0"/>
              <a:t> </a:t>
            </a:r>
            <a:r>
              <a:rPr lang="ru-RU" dirty="0" smtClean="0"/>
              <a:t>поэтому не могла развивать отношения с Адамом.</a:t>
            </a:r>
            <a:endParaRPr lang="ru-RU" dirty="0"/>
          </a:p>
        </p:txBody>
      </p:sp>
      <p:pic>
        <p:nvPicPr>
          <p:cNvPr id="28674" name="Picture 2" descr="http://www.e-reading.club/illustrations/1038/1038421-i_012.jpg"/>
          <p:cNvPicPr>
            <a:picLocks noGrp="1" noChangeAspect="1" noChangeArrowheads="1"/>
          </p:cNvPicPr>
          <p:nvPr>
            <p:ph type="media"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571604" y="3571876"/>
            <a:ext cx="2042160" cy="304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5143512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1834 году Адам Мицкевич женился на Целине </a:t>
            </a:r>
            <a:r>
              <a:rPr lang="ru-RU" dirty="0" err="1" smtClean="0"/>
              <a:t>Шамановской</a:t>
            </a:r>
            <a:r>
              <a:rPr lang="ru-RU" dirty="0" smtClean="0"/>
              <a:t>, которая родила ему 6 детей.</a:t>
            </a:r>
            <a:endParaRPr lang="ru-RU" dirty="0"/>
          </a:p>
        </p:txBody>
      </p:sp>
      <p:pic>
        <p:nvPicPr>
          <p:cNvPr id="7" name="Picture 2" descr="http://pics.livejournal.com/g_egorov/pic/000kszt8/s640x48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43504" y="428604"/>
            <a:ext cx="292773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Заразившись холерой, умер 26 ноября. Перед смертью сказал своему другу </a:t>
            </a:r>
            <a:r>
              <a:rPr lang="ru-RU" dirty="0" err="1" smtClean="0"/>
              <a:t>Служанскому</a:t>
            </a:r>
            <a:r>
              <a:rPr lang="ru-RU" dirty="0" smtClean="0"/>
              <a:t>, когда тот спросил не хочет ли он что-либо, передать детям: «Пусть любят друг друга», - и через несколько минут прибавил еле слышным шепотом: «Всегда!».</a:t>
            </a:r>
            <a:endParaRPr lang="ru-RU" dirty="0"/>
          </a:p>
        </p:txBody>
      </p:sp>
      <p:pic>
        <p:nvPicPr>
          <p:cNvPr id="30722" name="Picture 2" descr="http://culture.pl/sites/default/files/images/imported/literatura/_portrety/mickiewicz%20adam%20portret/mickiewicz_adam_east_news_50_zl.jpg"/>
          <p:cNvPicPr>
            <a:picLocks noGrp="1" noChangeAspect="1" noChangeArrowheads="1"/>
          </p:cNvPicPr>
          <p:nvPr>
            <p:ph type="media"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560733"/>
            <a:ext cx="4038600" cy="260489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1428736"/>
            <a:ext cx="4038600" cy="4525963"/>
          </a:xfrm>
        </p:spPr>
        <p:txBody>
          <a:bodyPr/>
          <a:lstStyle/>
          <a:p>
            <a:r>
              <a:rPr lang="ru-RU" dirty="0" smtClean="0"/>
              <a:t>Это памятник Александру Блоку, который находится в парке скульптур на острове Канта. Скульптор: Терентьева Л. </a:t>
            </a:r>
          </a:p>
          <a:p>
            <a:r>
              <a:rPr lang="ru-RU" dirty="0" smtClean="0"/>
              <a:t>Памятник был поставлен в 1979 году</a:t>
            </a:r>
            <a:endParaRPr lang="ru-RU" dirty="0"/>
          </a:p>
        </p:txBody>
      </p:sp>
      <p:pic>
        <p:nvPicPr>
          <p:cNvPr id="2050" name="Picture 2" descr="C:\Users\Наташа\Desktop\каникулярная школа\Dp8j8GR0sy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480" y="0"/>
            <a:ext cx="2938520" cy="4214818"/>
          </a:xfrm>
          <a:prstGeom prst="rect">
            <a:avLst/>
          </a:prstGeom>
          <a:noFill/>
        </p:spPr>
      </p:pic>
      <p:pic>
        <p:nvPicPr>
          <p:cNvPr id="2051" name="Picture 3" descr="C:\Users\Наташа\Desktop\каникулярная школа\DSC_6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6" y="4000504"/>
            <a:ext cx="5079993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latin typeface="Times New Roman" pitchFamily="18" charset="0"/>
              </a:rPr>
              <a:t>Александр Блок.</a:t>
            </a:r>
          </a:p>
        </p:txBody>
      </p:sp>
      <p:pic>
        <p:nvPicPr>
          <p:cNvPr id="2057" name="Picture 9" descr="Картинка 27 из 2782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200400" cy="4162425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4286248" y="1214422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latin typeface="Times New Roman" pitchFamily="18" charset="0"/>
              </a:rPr>
              <a:t>Александр Александрович Блок </a:t>
            </a:r>
            <a:r>
              <a:rPr lang="ru-RU" b="1" i="1" dirty="0" smtClean="0">
                <a:latin typeface="Times New Roman" pitchFamily="18" charset="0"/>
              </a:rPr>
              <a:t>родился </a:t>
            </a:r>
            <a:r>
              <a:rPr lang="ru-RU" b="1" i="1" dirty="0" smtClean="0">
                <a:latin typeface="Times New Roman" pitchFamily="18" charset="0"/>
              </a:rPr>
              <a:t>16 ноября 1880 года в Петербурге. 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</a:rPr>
              <a:t>	 </a:t>
            </a:r>
            <a:r>
              <a:rPr lang="ru-RU" b="1" i="1" dirty="0" smtClean="0">
                <a:latin typeface="Times New Roman" pitchFamily="18" charset="0"/>
              </a:rPr>
              <a:t>Его отец, Александр Львович, был профессором права в Варшавском университете, а мать, Александра Андреевна, писательницей и переводчицей.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20" y="4071943"/>
            <a:ext cx="8329642" cy="25003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</a:rPr>
              <a:t>Поэт родился в Петербурге в дворянской семье. </a:t>
            </a:r>
          </a:p>
          <a:p>
            <a:r>
              <a:rPr lang="ru-RU" b="1" i="1" dirty="0" smtClean="0">
                <a:latin typeface="Times New Roman" pitchFamily="18" charset="0"/>
              </a:rPr>
              <a:t>Детство провёл </a:t>
            </a:r>
            <a:r>
              <a:rPr lang="ru-RU" b="1" i="1" dirty="0" smtClean="0">
                <a:latin typeface="Times New Roman" pitchFamily="18" charset="0"/>
              </a:rPr>
              <a:t>в основном в доме деда, известного русского ботаника - Андрея Бекетова, на лето выезжая в скромное подмосковное имение матери </a:t>
            </a:r>
            <a:r>
              <a:rPr lang="ru-RU" b="1" i="1" dirty="0" err="1" smtClean="0">
                <a:latin typeface="Times New Roman" pitchFamily="18" charset="0"/>
              </a:rPr>
              <a:t>Шахматово</a:t>
            </a:r>
            <a:endParaRPr lang="ru-RU" dirty="0"/>
          </a:p>
        </p:txBody>
      </p:sp>
      <p:pic>
        <p:nvPicPr>
          <p:cNvPr id="5" name="Picture 12" descr="1894_fam"/>
          <p:cNvPicPr>
            <a:picLocks noGrp="1" noChangeAspect="1" noChangeArrowheads="1"/>
          </p:cNvPicPr>
          <p:nvPr>
            <p:ph type="media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5599291" cy="3566762"/>
          </a:xfrm>
          <a:noFill/>
          <a:ln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-142908" y="214291"/>
            <a:ext cx="4395790" cy="44291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</a:rPr>
              <a:t>В 1903 году Блок женился на Любови Менделеевой, дочери Д. И. Менделеева, героине его первой книги стихов «Стихи о Прекрасной Даме». Известно, что Александр Блок испытывал к жене сильные чувства, но периодически поддерживал связи с различными женщинами.</a:t>
            </a:r>
          </a:p>
          <a:p>
            <a:endParaRPr lang="ru-RU" dirty="0"/>
          </a:p>
        </p:txBody>
      </p:sp>
      <p:pic>
        <p:nvPicPr>
          <p:cNvPr id="7" name="Picture 5" descr="Картинка 48 из 278299"/>
          <p:cNvPicPr>
            <a:picLocks noGrp="1" noChangeAspect="1" noChangeArrowheads="1"/>
          </p:cNvPicPr>
          <p:nvPr>
            <p:ph type="media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14356"/>
            <a:ext cx="4490524" cy="3401573"/>
          </a:xfrm>
          <a:prstGeom prst="rect">
            <a:avLst/>
          </a:prstGeom>
          <a:noFill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214282" y="4572008"/>
            <a:ext cx="8715436" cy="250030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Оказавшись в тяжёлом материальном положении, он серьёзно болел и 7 августа 1921 года умер в своей последней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петроградской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квартире от воспаления сердечных клапанов. Перед смертью, после получения отрицательного ответа на запрос о выезде на лечение за границу поэт сознательно уничтожил свои записи, отказывался от приёма пищи и лекарств.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285728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 памятник Максиму Горькому, который находится в парке скульптур на острове. Скульптор: </a:t>
            </a:r>
            <a:r>
              <a:rPr lang="ru-RU" sz="2400" dirty="0" err="1" smtClean="0"/>
              <a:t>Федорин</a:t>
            </a:r>
            <a:r>
              <a:rPr lang="ru-RU" sz="2400" dirty="0" smtClean="0"/>
              <a:t> В.</a:t>
            </a:r>
          </a:p>
          <a:p>
            <a:r>
              <a:rPr lang="ru-RU" sz="2400" dirty="0" smtClean="0"/>
              <a:t>Памятник был поставлен в 1985 году.</a:t>
            </a:r>
            <a:endParaRPr lang="ru-RU" sz="2400" dirty="0"/>
          </a:p>
        </p:txBody>
      </p:sp>
      <p:pic>
        <p:nvPicPr>
          <p:cNvPr id="3074" name="Picture 2" descr="C:\Users\Наташа\Desktop\каникулярная школа\bgA1nh-ocn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3428991" cy="5072074"/>
          </a:xfrm>
          <a:prstGeom prst="rect">
            <a:avLst/>
          </a:prstGeom>
          <a:noFill/>
        </p:spPr>
      </p:pic>
      <p:pic>
        <p:nvPicPr>
          <p:cNvPr id="3075" name="Picture 3" descr="C:\Users\Наташа\Desktop\каникулярная школа\DSC_6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5857883" cy="329505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14480" y="4429132"/>
            <a:ext cx="4714908" cy="1268403"/>
          </a:xfrm>
        </p:spPr>
        <p:txBody>
          <a:bodyPr/>
          <a:lstStyle/>
          <a:p>
            <a:r>
              <a:rPr lang="ru-RU" sz="4000" dirty="0" smtClean="0"/>
              <a:t>Максим Горький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500042"/>
            <a:ext cx="6400800" cy="294868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428604"/>
            <a:ext cx="4038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Максим Горький это только псевдоним писателя. Настоящее его имя Алексей Пешков. Также у него есть и другой псевдоним </a:t>
            </a:r>
            <a:r>
              <a:rPr lang="ru-RU" sz="2000" dirty="0" err="1" smtClean="0"/>
              <a:t>Иегудиил</a:t>
            </a:r>
            <a:r>
              <a:rPr lang="ru-RU" sz="2000" dirty="0" smtClean="0"/>
              <a:t> Хламида.</a:t>
            </a:r>
            <a:endParaRPr lang="ru-RU" sz="2000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428604"/>
            <a:ext cx="3750483" cy="3750483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500034" y="2357430"/>
            <a:ext cx="3995766" cy="450057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Родился 16(28) марта 1868 в городе Нижний Новгород в небогатой семье столяра. Родители его рано умерли и маленький Алексей остался жить с дедом. Наставницей же в литературе стала его бабушка которая и провела в мир народной поэзии. Детство Горького прошло в жёстких ,тяжёлых условиях. С ранних лет будущий писатель был вынужден заниматься подработками, зарабатывая на жизнь чем только придётся.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5072074"/>
            <a:ext cx="4143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Умер Максим Горький 18 июня в 1936 года в посёлке Горки (Московская область)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500042"/>
            <a:ext cx="4038600" cy="4525963"/>
          </a:xfrm>
        </p:spPr>
        <p:txBody>
          <a:bodyPr/>
          <a:lstStyle/>
          <a:p>
            <a:r>
              <a:rPr lang="ru-RU" dirty="0" smtClean="0"/>
              <a:t>Это памятник, Мицкевичу, а точнее бюст, который находится в парке скульптур на острове Канта. Скульптор: С. </a:t>
            </a:r>
            <a:r>
              <a:rPr lang="ru-RU" dirty="0" err="1" smtClean="0"/>
              <a:t>Горно-Поплавский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Памятник был поставлен в парк 1967 году. </a:t>
            </a:r>
            <a:endParaRPr lang="ru-RU" dirty="0"/>
          </a:p>
        </p:txBody>
      </p:sp>
      <p:pic>
        <p:nvPicPr>
          <p:cNvPr id="31746" name="Picture 2" descr="C:\Users\Наташа\Desktop\каникулярная школа\DSC_6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857496"/>
            <a:ext cx="492919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434</Words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Каникулярная школа</vt:lpstr>
      <vt:lpstr>Слайд 2</vt:lpstr>
      <vt:lpstr>Александр Блок.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Каникулярная школа</dc:title>
  <dc:creator>Наташа</dc:creator>
  <cp:lastModifiedBy>Наташа</cp:lastModifiedBy>
  <cp:revision>10</cp:revision>
  <dcterms:created xsi:type="dcterms:W3CDTF">2016-03-25T08:22:24Z</dcterms:created>
  <dcterms:modified xsi:type="dcterms:W3CDTF">2016-03-25T09:58:02Z</dcterms:modified>
</cp:coreProperties>
</file>