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F3BA7-4B54-4DC1-B193-BED41AFF2ADB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2938A-A028-4DA1-8D15-7AC24A87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2938A-A028-4DA1-8D15-7AC24A8708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Весенняя каникулярная школа «Литературная карта Калининграда»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Работу выполняли: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Беднова Рената, Каминская Анна, </a:t>
            </a:r>
            <a:r>
              <a:rPr lang="ru-RU" sz="3600" b="1" i="1" dirty="0" err="1" smtClean="0">
                <a:solidFill>
                  <a:schemeClr val="tx2"/>
                </a:solidFill>
              </a:rPr>
              <a:t>Кныревич</a:t>
            </a:r>
            <a:r>
              <a:rPr lang="ru-RU" sz="3600" b="1" i="1" dirty="0" smtClean="0">
                <a:solidFill>
                  <a:schemeClr val="tx2"/>
                </a:solidFill>
              </a:rPr>
              <a:t> Георгий, </a:t>
            </a:r>
            <a:r>
              <a:rPr lang="ru-RU" sz="3600" b="1" i="1" dirty="0" err="1" smtClean="0">
                <a:solidFill>
                  <a:schemeClr val="tx2"/>
                </a:solidFill>
              </a:rPr>
              <a:t>Михновец</a:t>
            </a:r>
            <a:r>
              <a:rPr lang="ru-RU" sz="3600" b="1" i="1" dirty="0" smtClean="0">
                <a:solidFill>
                  <a:schemeClr val="tx2"/>
                </a:solidFill>
              </a:rPr>
              <a:t> Елизавета, </a:t>
            </a:r>
            <a:r>
              <a:rPr lang="ru-RU" sz="3600" b="1" i="1" dirty="0" err="1" smtClean="0">
                <a:solidFill>
                  <a:schemeClr val="tx2"/>
                </a:solidFill>
              </a:rPr>
              <a:t>Потыко</a:t>
            </a:r>
            <a:r>
              <a:rPr lang="ru-RU" sz="3600" b="1" i="1" dirty="0" smtClean="0">
                <a:solidFill>
                  <a:schemeClr val="tx2"/>
                </a:solidFill>
              </a:rPr>
              <a:t> Любовь, </a:t>
            </a:r>
            <a:r>
              <a:rPr lang="ru-RU" sz="3600" b="1" i="1" dirty="0" err="1" smtClean="0">
                <a:solidFill>
                  <a:schemeClr val="tx2"/>
                </a:solidFill>
              </a:rPr>
              <a:t>Харлампьев</a:t>
            </a:r>
            <a:r>
              <a:rPr lang="ru-RU" sz="3600" b="1" i="1" dirty="0" smtClean="0">
                <a:solidFill>
                  <a:schemeClr val="tx2"/>
                </a:solidFill>
              </a:rPr>
              <a:t> Даниил и </a:t>
            </a:r>
            <a:r>
              <a:rPr lang="ru-RU" sz="3600" b="1" i="1" dirty="0" err="1" smtClean="0">
                <a:solidFill>
                  <a:schemeClr val="tx2"/>
                </a:solidFill>
              </a:rPr>
              <a:t>Шепталина</a:t>
            </a:r>
            <a:r>
              <a:rPr lang="ru-RU" sz="3600" b="1" i="1" dirty="0" smtClean="0">
                <a:solidFill>
                  <a:schemeClr val="tx2"/>
                </a:solidFill>
              </a:rPr>
              <a:t> Алёна.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Руководитель: Валерия Михайловна Павловская.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Первый день. Экскурсия по литературным местам.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Boris\Desktop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200"/>
            <a:ext cx="8784976" cy="4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5" y="260648"/>
            <a:ext cx="4781566" cy="597666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Сначала мы сходили к Дому Искусств, где находится мемориальный знак Николаю Степановичу Гумилёву - поэту-акмеисту, создателю «Цеха поэтов», путешественнику, кавалеру Георгиевского креста 4-ой степени.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Для поэзии Гумилёва характерны  поэтизация истории, тяга к экзотике, прославление людей, наделённых сильным характером и волей.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6" y="260648"/>
            <a:ext cx="420246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После этого мы побывали на месте, где стоял дом, в котором жил И. Кант – кёнигсбергский философ, изучавший этику и эстетику, учёный-астроном.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«Имей мужество пользоваться собственным умом – таков девиз Просвещения,» - говорил Кант.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495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32048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Далее мы отправились к Дворцу спорта «Юность», где расположена памятная доска Владимиру Высоцкому – поэту-песеннику, актёру театра и кино.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5615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128792" cy="53285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Последним пунктом в нашем маршруте был дом, на котором установлена памятная доска Всеволоду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Остену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– поэту и писателю, воевавшему на фронте, бывшему узнику немецкого концлагеря, где он и начал писать свои первые антифашистские стихи на мешках из-под цемента.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62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Boris\Desktop\DSC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ris\Desktop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73" y="2369225"/>
            <a:ext cx="4301210" cy="24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oris\Desktop\DSC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241"/>
            <a:ext cx="47160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206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Весенняя каникулярная школа «Литературная карта Калининграда»</vt:lpstr>
      <vt:lpstr>Работу выполняли:</vt:lpstr>
      <vt:lpstr>Первый день. Экскурсия по литературным местам.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Весенняя каникулярная школа «Литературная карта Калининграда»</dc:title>
  <dc:creator>Boris</dc:creator>
  <cp:lastModifiedBy>Boris</cp:lastModifiedBy>
  <cp:revision>5</cp:revision>
  <dcterms:created xsi:type="dcterms:W3CDTF">2016-03-25T08:40:05Z</dcterms:created>
  <dcterms:modified xsi:type="dcterms:W3CDTF">2016-03-25T09:22:26Z</dcterms:modified>
</cp:coreProperties>
</file>