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61" r:id="rId5"/>
    <p:sldId id="259" r:id="rId6"/>
    <p:sldId id="260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DF3BA7-4B54-4DC1-B193-BED41AFF2ADB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42938A-A028-4DA1-8D15-7AC24A8708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705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42938A-A028-4DA1-8D15-7AC24A87082F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8021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600" b="1" i="1" dirty="0" smtClean="0">
                <a:solidFill>
                  <a:schemeClr val="tx2"/>
                </a:solidFill>
              </a:rPr>
              <a:t>Весенняя каникулярная школа «Литературная карта Калининграда»</a:t>
            </a:r>
            <a:endParaRPr lang="ru-RU" sz="36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999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chemeClr val="tx2"/>
                </a:solidFill>
              </a:rPr>
              <a:t>Работу выполняли:</a:t>
            </a:r>
            <a:endParaRPr lang="ru-RU" sz="3600" b="1" i="1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chemeClr val="tx2"/>
                </a:solidFill>
              </a:rPr>
              <a:t>Беднова Рената, Каминская Анна, </a:t>
            </a:r>
            <a:r>
              <a:rPr lang="ru-RU" sz="3600" b="1" i="1" dirty="0" err="1" smtClean="0">
                <a:solidFill>
                  <a:schemeClr val="tx2"/>
                </a:solidFill>
              </a:rPr>
              <a:t>Кныревич</a:t>
            </a:r>
            <a:r>
              <a:rPr lang="ru-RU" sz="3600" b="1" i="1" dirty="0" smtClean="0">
                <a:solidFill>
                  <a:schemeClr val="tx2"/>
                </a:solidFill>
              </a:rPr>
              <a:t> Георгий, </a:t>
            </a:r>
            <a:r>
              <a:rPr lang="ru-RU" sz="3600" b="1" i="1" dirty="0" err="1" smtClean="0">
                <a:solidFill>
                  <a:schemeClr val="tx2"/>
                </a:solidFill>
              </a:rPr>
              <a:t>Михновец</a:t>
            </a:r>
            <a:r>
              <a:rPr lang="ru-RU" sz="3600" b="1" i="1" dirty="0" smtClean="0">
                <a:solidFill>
                  <a:schemeClr val="tx2"/>
                </a:solidFill>
              </a:rPr>
              <a:t> Елизавета, </a:t>
            </a:r>
            <a:r>
              <a:rPr lang="ru-RU" sz="3600" b="1" i="1" dirty="0" err="1" smtClean="0">
                <a:solidFill>
                  <a:schemeClr val="tx2"/>
                </a:solidFill>
              </a:rPr>
              <a:t>Потыко</a:t>
            </a:r>
            <a:r>
              <a:rPr lang="ru-RU" sz="3600" b="1" i="1" dirty="0" smtClean="0">
                <a:solidFill>
                  <a:schemeClr val="tx2"/>
                </a:solidFill>
              </a:rPr>
              <a:t> Любовь, </a:t>
            </a:r>
            <a:r>
              <a:rPr lang="ru-RU" sz="3600" b="1" i="1" dirty="0" err="1" smtClean="0">
                <a:solidFill>
                  <a:schemeClr val="tx2"/>
                </a:solidFill>
              </a:rPr>
              <a:t>Харлампьев</a:t>
            </a:r>
            <a:r>
              <a:rPr lang="ru-RU" sz="3600" b="1" i="1" dirty="0" smtClean="0">
                <a:solidFill>
                  <a:schemeClr val="tx2"/>
                </a:solidFill>
              </a:rPr>
              <a:t> Даниил и </a:t>
            </a:r>
            <a:r>
              <a:rPr lang="ru-RU" sz="3600" b="1" i="1" dirty="0" err="1" smtClean="0">
                <a:solidFill>
                  <a:schemeClr val="tx2"/>
                </a:solidFill>
              </a:rPr>
              <a:t>Шепталина</a:t>
            </a:r>
            <a:r>
              <a:rPr lang="ru-RU" sz="3600" b="1" i="1" dirty="0" smtClean="0">
                <a:solidFill>
                  <a:schemeClr val="tx2"/>
                </a:solidFill>
              </a:rPr>
              <a:t> Алёна.</a:t>
            </a:r>
          </a:p>
          <a:p>
            <a:r>
              <a:rPr lang="ru-RU" sz="3600" b="1" i="1" dirty="0" smtClean="0">
                <a:solidFill>
                  <a:schemeClr val="tx2"/>
                </a:solidFill>
              </a:rPr>
              <a:t>Руководитель: Валерия Михайловна Павловская. </a:t>
            </a:r>
            <a:endParaRPr lang="ru-RU" sz="3600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29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20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chemeClr val="tx2"/>
                </a:solidFill>
              </a:rPr>
              <a:t>Первый день. Экскурсия по литературным местам.</a:t>
            </a:r>
            <a:endParaRPr lang="ru-RU" sz="2400" b="1" i="1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Boris\Desktop\DSC_0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9200"/>
            <a:ext cx="8784976" cy="4941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797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75" y="260648"/>
            <a:ext cx="4781566" cy="5976664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chemeClr val="tx2"/>
                </a:solidFill>
              </a:rPr>
              <a:t>Сначала мы сходили к Дому Искусств, где находится мемориальный знак Николаю Степановичу Гумилёву - поэту-акмеисту, создателю «Цеха поэтов», путешественнику, кавалеру Георгиевского креста 4-ой степени.</a:t>
            </a:r>
          </a:p>
          <a:p>
            <a:r>
              <a:rPr lang="ru-RU" sz="2400" b="1" i="1" dirty="0" smtClean="0">
                <a:solidFill>
                  <a:schemeClr val="tx2"/>
                </a:solidFill>
              </a:rPr>
              <a:t>Для поэзии Гумилёва характерны  поэтизация истории, тяга к экзотике, прославление людей, наделённых сильным характером и волей. </a:t>
            </a:r>
            <a:endParaRPr lang="ru-RU" sz="2400" b="1" i="1" dirty="0">
              <a:solidFill>
                <a:schemeClr val="tx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716" y="260648"/>
            <a:ext cx="4202463" cy="6048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000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60648"/>
            <a:ext cx="4248472" cy="4525963"/>
          </a:xfrm>
        </p:spPr>
        <p:txBody>
          <a:bodyPr>
            <a:normAutofit lnSpcReduction="10000"/>
          </a:bodyPr>
          <a:lstStyle/>
          <a:p>
            <a:r>
              <a:rPr lang="ru-RU" sz="2400" b="1" i="1" dirty="0" smtClean="0">
                <a:solidFill>
                  <a:schemeClr val="tx2"/>
                </a:solidFill>
              </a:rPr>
              <a:t>После этого мы побывали на месте, где стоял дом, в котором жил И. Кант – кёнигсбергский философ, изучавший этику и эстетику, учёный-астроном.</a:t>
            </a:r>
          </a:p>
          <a:p>
            <a:r>
              <a:rPr lang="ru-RU" sz="2400" b="1" i="1" dirty="0" smtClean="0">
                <a:solidFill>
                  <a:schemeClr val="tx2"/>
                </a:solidFill>
              </a:rPr>
              <a:t>«Имей мужество пользоваться собственным умом – таков девиз Просвещения,» - говорил Кант.</a:t>
            </a:r>
            <a:endParaRPr lang="ru-RU" sz="2400" b="1" i="1" dirty="0">
              <a:solidFill>
                <a:schemeClr val="tx2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60648"/>
            <a:ext cx="3949559" cy="590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3395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4320480" cy="4525963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chemeClr val="tx2"/>
                </a:solidFill>
              </a:rPr>
              <a:t>Далее мы отправились к Дворцу спорта «Юность», где расположена памятная доска Владимиру Высоцкому – поэту-песеннику, актёру театра и кино. </a:t>
            </a: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32656"/>
            <a:ext cx="3956154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759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88640"/>
            <a:ext cx="7128792" cy="5328592"/>
          </a:xfrm>
        </p:spPr>
        <p:txBody>
          <a:bodyPr>
            <a:normAutofit/>
          </a:bodyPr>
          <a:lstStyle/>
          <a:p>
            <a:r>
              <a:rPr lang="ru-RU" sz="2400" b="1" i="1" dirty="0" smtClean="0">
                <a:solidFill>
                  <a:schemeClr val="tx2"/>
                </a:solidFill>
              </a:rPr>
              <a:t>Последним пунктом в нашем маршруте был дом, на котором установлена памятная доска Всеволоду </a:t>
            </a:r>
            <a:r>
              <a:rPr lang="ru-RU" sz="2400" b="1" i="1" dirty="0" err="1" smtClean="0">
                <a:solidFill>
                  <a:schemeClr val="tx2"/>
                </a:solidFill>
              </a:rPr>
              <a:t>Остену</a:t>
            </a:r>
            <a:r>
              <a:rPr lang="ru-RU" sz="2400" b="1" i="1" dirty="0">
                <a:solidFill>
                  <a:schemeClr val="tx2"/>
                </a:solidFill>
              </a:rPr>
              <a:t> </a:t>
            </a:r>
            <a:r>
              <a:rPr lang="ru-RU" sz="2400" b="1" i="1" dirty="0" smtClean="0">
                <a:solidFill>
                  <a:schemeClr val="tx2"/>
                </a:solidFill>
              </a:rPr>
              <a:t>– поэту и писателю, воевавшему на фронте, бывшему узнику немецкого концлагеря, где он и начал писать свои первые антифашистские стихи на мешках из-под цемента.</a:t>
            </a:r>
            <a:endParaRPr lang="ru-RU" sz="2400" b="1" i="1" dirty="0">
              <a:solidFill>
                <a:schemeClr val="tx2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852936"/>
            <a:ext cx="7620000" cy="361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600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Boris\Desktop\DSC_00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12568" cy="2875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Boris\Desktop\DSC_00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273" y="2369225"/>
            <a:ext cx="4301210" cy="2419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Boris\Desktop\DSC_00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05241"/>
            <a:ext cx="4716016" cy="2652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843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206</Words>
  <Application>Microsoft Office PowerPoint</Application>
  <PresentationFormat>Экран (4:3)</PresentationFormat>
  <Paragraphs>12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Весенняя каникулярная школа «Литературная карта Калининграда»</vt:lpstr>
      <vt:lpstr>Работу выполняли:</vt:lpstr>
      <vt:lpstr>Первый день. Экскурсия по литературным местам.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Весенняя каникулярная школа «Литературная карта Калининграда»</dc:title>
  <dc:creator>Boris</dc:creator>
  <cp:lastModifiedBy>Boris</cp:lastModifiedBy>
  <cp:revision>5</cp:revision>
  <dcterms:created xsi:type="dcterms:W3CDTF">2016-03-25T08:40:05Z</dcterms:created>
  <dcterms:modified xsi:type="dcterms:W3CDTF">2016-03-25T09:22:26Z</dcterms:modified>
</cp:coreProperties>
</file>