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57" r:id="rId4"/>
    <p:sldId id="263" r:id="rId5"/>
    <p:sldId id="258" r:id="rId6"/>
    <p:sldId id="264" r:id="rId7"/>
    <p:sldId id="259" r:id="rId8"/>
    <p:sldId id="260" r:id="rId9"/>
    <p:sldId id="261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590" autoAdjust="0"/>
  </p:normalViewPr>
  <p:slideViewPr>
    <p:cSldViewPr>
      <p:cViewPr>
        <p:scale>
          <a:sx n="87" d="100"/>
          <a:sy n="87" d="100"/>
        </p:scale>
        <p:origin x="-6" y="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717032"/>
            <a:ext cx="6400800" cy="2376264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 smtClean="0"/>
              <a:t>Авторы</a:t>
            </a:r>
            <a:r>
              <a:rPr lang="en-US" sz="2400" dirty="0" smtClean="0"/>
              <a:t>:</a:t>
            </a:r>
            <a:r>
              <a:rPr lang="ru-RU" sz="2400" dirty="0" smtClean="0"/>
              <a:t> Клюшкин Михаил (8В),</a:t>
            </a:r>
          </a:p>
          <a:p>
            <a:r>
              <a:rPr lang="ru-RU" sz="2400" dirty="0" err="1" smtClean="0"/>
              <a:t>Плеухов</a:t>
            </a:r>
            <a:r>
              <a:rPr lang="ru-RU" sz="2400" dirty="0" smtClean="0"/>
              <a:t> Анатолий (5Б),</a:t>
            </a:r>
          </a:p>
          <a:p>
            <a:r>
              <a:rPr lang="ru-RU" sz="2400" dirty="0" smtClean="0"/>
              <a:t>Савиных Алёна</a:t>
            </a:r>
            <a:r>
              <a:rPr lang="ru-RU" sz="2400" baseline="0" dirty="0" smtClean="0"/>
              <a:t> (5Б),</a:t>
            </a:r>
          </a:p>
          <a:p>
            <a:r>
              <a:rPr lang="ru-RU" sz="2400" baseline="0" dirty="0" smtClean="0"/>
              <a:t>Дьяченко Александр (5Б),</a:t>
            </a:r>
          </a:p>
          <a:p>
            <a:r>
              <a:rPr lang="ru-RU" sz="2400" baseline="0" dirty="0" smtClean="0"/>
              <a:t>Кабанова Анастасия (5К2),</a:t>
            </a:r>
          </a:p>
          <a:p>
            <a:r>
              <a:rPr lang="ru-RU" sz="2400" baseline="0" dirty="0" err="1" smtClean="0"/>
              <a:t>Дектярёва</a:t>
            </a:r>
            <a:r>
              <a:rPr lang="ru-RU" sz="2400" baseline="0" dirty="0" smtClean="0"/>
              <a:t> Татьяна (5Б).</a:t>
            </a:r>
          </a:p>
          <a:p>
            <a:r>
              <a:rPr lang="ru-RU" sz="2400" dirty="0" smtClean="0"/>
              <a:t>Руководитель</a:t>
            </a:r>
            <a:r>
              <a:rPr lang="en-US" sz="2400" dirty="0" smtClean="0"/>
              <a:t>:</a:t>
            </a:r>
            <a:r>
              <a:rPr lang="ru-RU" sz="2400" dirty="0" err="1" smtClean="0"/>
              <a:t>Колевинская</a:t>
            </a:r>
            <a:r>
              <a:rPr lang="ru-RU" sz="2400" dirty="0" smtClean="0"/>
              <a:t> Н. </a:t>
            </a:r>
            <a:r>
              <a:rPr lang="ru-RU" sz="2400" smtClean="0"/>
              <a:t>Ф.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77724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Каникулярная школа </a:t>
            </a:r>
            <a:r>
              <a:rPr lang="en-US" dirty="0" smtClean="0"/>
              <a:t>“</a:t>
            </a:r>
            <a:r>
              <a:rPr lang="ru-RU" dirty="0" smtClean="0"/>
              <a:t>Литературная карта Калининграда</a:t>
            </a:r>
            <a:r>
              <a:rPr lang="en-US" dirty="0" smtClean="0"/>
              <a:t>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7034610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2232248"/>
          </a:xfrm>
        </p:spPr>
        <p:txBody>
          <a:bodyPr/>
          <a:lstStyle/>
          <a:p>
            <a:r>
              <a:rPr lang="ru-RU" dirty="0"/>
              <a:t>Памятник Владимиру Высоцкому установлен Центральном парке -культуры и отдыха. Открыт  </a:t>
            </a:r>
            <a:br>
              <a:rPr lang="ru-RU" dirty="0"/>
            </a:br>
            <a:r>
              <a:rPr lang="ru-RU" dirty="0"/>
              <a:t>1 июля 2006 года, в месте с открытием Летнего театра, в день начала празднования 60 - </a:t>
            </a:r>
            <a:r>
              <a:rPr lang="ru-RU" dirty="0" err="1"/>
              <a:t>летия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Калининградской области.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068688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 descr="F:\Фоткограф\vysockiy-kaliningrad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4343" y="2780928"/>
            <a:ext cx="4521167" cy="33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06532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Памятник Высоцкому</a:t>
            </a:r>
            <a:endParaRPr lang="ru-RU" dirty="0"/>
          </a:p>
        </p:txBody>
      </p:sp>
      <p:pic>
        <p:nvPicPr>
          <p:cNvPr id="1026" name="Picture 2" descr="C:\Users\Ученик\Desktop\фото\DSCI38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813690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Ученик\Desktop\фото\DSCI38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8136904" cy="491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15110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460851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Памятник барону Мюнхгаузену находится в Центральном парке Калининграда, где был открыт 18 июня 2005 года. Эту скульптура является подарком от германского </a:t>
            </a:r>
            <a:r>
              <a:rPr lang="ru-RU" dirty="0" err="1"/>
              <a:t>Боденведена</a:t>
            </a:r>
            <a:r>
              <a:rPr lang="ru-RU" dirty="0"/>
              <a:t>, родины Мюнхгаузена, в память о том, что реальный прототип этого известного литературного персонажа бывал в Кенигсберг два раза. </a:t>
            </a:r>
          </a:p>
          <a:p>
            <a:r>
              <a:rPr lang="ru-RU" dirty="0"/>
              <a:t>Скульптура была выполнена мастером художественной ковки из Германии Георгом </a:t>
            </a:r>
            <a:r>
              <a:rPr lang="ru-RU" dirty="0" err="1"/>
              <a:t>Петау</a:t>
            </a:r>
            <a:r>
              <a:rPr lang="ru-RU" dirty="0"/>
              <a:t>, а представляет собой стену из стали с вырезанным в ней силуэтом Мюнхгаузена верхом на ядре. Связь немецкого прошлого города и его российского настоящего подчеркивают надписи на постаменте: «Кенигсберг» с одной стороны, и «Калининград» с другой.</a:t>
            </a:r>
          </a:p>
          <a:p>
            <a:r>
              <a:rPr lang="ru-RU" dirty="0"/>
              <a:t>Памятник пользуется популярностью у молодоженов, стремящихся сфотографироваться возле него, да и велик соблазн забраться на ядро, повторив отчасти одно из приключений находчивого барона. </a:t>
            </a:r>
          </a:p>
          <a:p>
            <a:endParaRPr lang="ru-RU" dirty="0"/>
          </a:p>
        </p:txBody>
      </p:sp>
      <p:pic>
        <p:nvPicPr>
          <p:cNvPr id="7170" name="Picture 2" descr="F:\Фоткограф\1094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3642" y="4365104"/>
            <a:ext cx="2463304" cy="184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82976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гостях у </a:t>
            </a:r>
            <a:r>
              <a:rPr lang="ru-RU" smtClean="0"/>
              <a:t>барона </a:t>
            </a:r>
            <a:r>
              <a:rPr lang="ru-RU" smtClean="0"/>
              <a:t>Мюнхгаузена</a:t>
            </a:r>
            <a:r>
              <a:rPr lang="ru-RU" dirty="0"/>
              <a:t>.</a:t>
            </a:r>
          </a:p>
        </p:txBody>
      </p:sp>
      <p:pic>
        <p:nvPicPr>
          <p:cNvPr id="2050" name="Picture 2" descr="C:\Users\Ученик\Desktop\фото\DSCI38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02099"/>
            <a:ext cx="7920880" cy="457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Ученик\Desktop\фото\DSCI38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02099"/>
            <a:ext cx="7920880" cy="457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Ученик\Desktop\фото\DSCI38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896" y="1602099"/>
            <a:ext cx="7908552" cy="457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795696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417646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Скульптурная композиция "Сказочный гриб и Лесная фея" установлена в Калининграде в Центральном парке культуры и отдыха в 2013 году. Под постаментом композиции размещена "капсула времени" с детскими </a:t>
            </a:r>
          </a:p>
          <a:p>
            <a:r>
              <a:rPr lang="ru-RU" dirty="0"/>
              <a:t>Скульптурная композиция из латуни "Сказочный гриб и Лесная фея" установлена в </a:t>
            </a:r>
            <a:r>
              <a:rPr lang="ru-RU" u="sng" dirty="0"/>
              <a:t>Калининграде</a:t>
            </a:r>
            <a:r>
              <a:rPr lang="ru-RU" dirty="0"/>
              <a:t> в </a:t>
            </a:r>
            <a:r>
              <a:rPr lang="ru-RU" u="sng" dirty="0"/>
              <a:t>Центральном парке культуры и отдыха</a:t>
            </a:r>
            <a:r>
              <a:rPr lang="ru-RU" dirty="0"/>
              <a:t> в мае 2013 года.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Под постаментом композиции размещена "капсула времени" с детскими рисунками на тему "Я и мой город через 15 лет". Планируется извлечь капсулу в 2028 году.</a:t>
            </a:r>
          </a:p>
          <a:p>
            <a:endParaRPr lang="ru-RU" dirty="0"/>
          </a:p>
        </p:txBody>
      </p:sp>
      <p:pic>
        <p:nvPicPr>
          <p:cNvPr id="10242" name="Picture 2" descr="F:\Фоткограф\267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581128"/>
            <a:ext cx="168592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8084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Волшебная Фея</a:t>
            </a:r>
            <a:endParaRPr lang="ru-RU" dirty="0"/>
          </a:p>
        </p:txBody>
      </p:sp>
      <p:pic>
        <p:nvPicPr>
          <p:cNvPr id="3074" name="Picture 2" descr="C:\Users\Ученик\Desktop\фото\DSCI38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05678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Ученик\Desktop\фото\DSCI38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05678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Ученик\Desktop\фото\DSCI38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671" y="1556792"/>
            <a:ext cx="7078689" cy="475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59312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Сказочный камень</a:t>
            </a:r>
            <a:endParaRPr lang="ru-RU" dirty="0"/>
          </a:p>
        </p:txBody>
      </p:sp>
      <p:pic>
        <p:nvPicPr>
          <p:cNvPr id="4098" name="Picture 2" descr="C:\Users\Ученик\Desktop\фото\DSCI38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17128"/>
            <a:ext cx="7121163" cy="457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Ученик\Desktop\фото\DSCI38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437" y="1528240"/>
            <a:ext cx="7858333" cy="456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638348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Путешествие по парку</a:t>
            </a:r>
            <a:endParaRPr lang="ru-RU" dirty="0"/>
          </a:p>
        </p:txBody>
      </p:sp>
      <p:pic>
        <p:nvPicPr>
          <p:cNvPr id="5122" name="Picture 2" descr="C:\Users\Ученик\Desktop\фото\DSCI38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920880" cy="491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Ученик\Desktop\фото\DSCI38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1"/>
            <a:ext cx="7920880" cy="491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Ученик\Desktop\фото\DSCI388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920880" cy="491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Ученик\Desktop\фото\DSCI38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920880" cy="491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6849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6600" dirty="0"/>
              <a:t>Каникулярная школа – это СУПЕР!!!</a:t>
            </a:r>
          </a:p>
          <a:p>
            <a:pPr algn="ctr"/>
            <a:r>
              <a:rPr lang="ru-RU" sz="6600" dirty="0"/>
              <a:t>Было очень интересно, познавательно и весело!</a:t>
            </a:r>
          </a:p>
          <a:p>
            <a:pPr algn="ctr"/>
            <a:r>
              <a:rPr lang="ru-RU" sz="6600" dirty="0"/>
              <a:t>Жаль, что это длилось всего два дня. </a:t>
            </a:r>
            <a:r>
              <a:rPr lang="ru-RU" sz="6600" dirty="0" smtClean="0"/>
              <a:t>☺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3686026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68</TotalTime>
  <Words>281</Words>
  <Application>Microsoft Office PowerPoint</Application>
  <PresentationFormat>Экран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Каникулярная школа “Литературная карта Калининграда”</vt:lpstr>
      <vt:lpstr> </vt:lpstr>
      <vt:lpstr>Памятник Высоцкому</vt:lpstr>
      <vt:lpstr>Слайд 4</vt:lpstr>
      <vt:lpstr>В гостях у барона Мюнхгаузена.</vt:lpstr>
      <vt:lpstr>Слайд 6</vt:lpstr>
      <vt:lpstr>Волшебная Фея</vt:lpstr>
      <vt:lpstr>Сказочный камень</vt:lpstr>
      <vt:lpstr>Путешествие по парку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Каникулярная школа “Литературная карта Калининграда”</dc:title>
  <dc:creator>Ученик</dc:creator>
  <cp:lastModifiedBy>Пользователь</cp:lastModifiedBy>
  <cp:revision>9</cp:revision>
  <dcterms:created xsi:type="dcterms:W3CDTF">2016-03-25T08:07:51Z</dcterms:created>
  <dcterms:modified xsi:type="dcterms:W3CDTF">2016-03-25T09:29:17Z</dcterms:modified>
</cp:coreProperties>
</file>