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4077072"/>
            <a:ext cx="4104456" cy="1890231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Работу выполняли (группа 5): </a:t>
            </a:r>
            <a:r>
              <a:rPr lang="ru-RU" dirty="0" err="1" smtClean="0"/>
              <a:t>Клюкин</a:t>
            </a:r>
            <a:r>
              <a:rPr lang="ru-RU" dirty="0" smtClean="0"/>
              <a:t> Никита, Машкова Елизавета, </a:t>
            </a:r>
            <a:r>
              <a:rPr lang="ru-RU" dirty="0" err="1" smtClean="0"/>
              <a:t>Степанеева</a:t>
            </a:r>
            <a:r>
              <a:rPr lang="ru-RU" dirty="0" smtClean="0"/>
              <a:t> Алина, </a:t>
            </a:r>
            <a:r>
              <a:rPr lang="ru-RU" dirty="0" err="1" smtClean="0"/>
              <a:t>Зоричева</a:t>
            </a:r>
            <a:r>
              <a:rPr lang="ru-RU" dirty="0" smtClean="0"/>
              <a:t> Виктория, </a:t>
            </a:r>
            <a:r>
              <a:rPr lang="ru-RU" dirty="0" err="1" smtClean="0"/>
              <a:t>Бабакехян</a:t>
            </a:r>
            <a:r>
              <a:rPr lang="ru-RU" dirty="0" smtClean="0"/>
              <a:t> Андрей, Давыдова </a:t>
            </a:r>
            <a:r>
              <a:rPr lang="ru-RU" dirty="0" err="1" smtClean="0"/>
              <a:t>Рипсимия</a:t>
            </a:r>
            <a:r>
              <a:rPr lang="ru-RU" dirty="0" smtClean="0"/>
              <a:t>, </a:t>
            </a:r>
            <a:r>
              <a:rPr lang="ru-RU" dirty="0" err="1" smtClean="0"/>
              <a:t>Пикулик</a:t>
            </a:r>
            <a:r>
              <a:rPr lang="ru-RU" dirty="0" smtClean="0"/>
              <a:t> Полина.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1412776"/>
            <a:ext cx="7175351" cy="1793167"/>
          </a:xfrm>
        </p:spPr>
        <p:txBody>
          <a:bodyPr/>
          <a:lstStyle/>
          <a:p>
            <a:r>
              <a:rPr lang="ru-RU" dirty="0" smtClean="0"/>
              <a:t>Каникулярная школа</a:t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35759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476672"/>
            <a:ext cx="6512511" cy="1143000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547664" y="2348880"/>
            <a:ext cx="6400800" cy="347472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243408"/>
            <a:ext cx="9684568" cy="7263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9533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6512511" cy="1143000"/>
          </a:xfrm>
        </p:spPr>
        <p:txBody>
          <a:bodyPr/>
          <a:lstStyle/>
          <a:p>
            <a:r>
              <a:rPr lang="ru-RU" dirty="0" smtClean="0"/>
              <a:t>Мы посетили…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980728"/>
            <a:ext cx="8229600" cy="4525963"/>
          </a:xfrm>
        </p:spPr>
        <p:txBody>
          <a:bodyPr/>
          <a:lstStyle/>
          <a:p>
            <a:pPr marL="45720" indent="0">
              <a:buNone/>
            </a:pPr>
            <a:r>
              <a:rPr lang="ru-RU" dirty="0" smtClean="0"/>
              <a:t> Камень Гофмана (установлен на месте дома, где родился писатель).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059" y="1752865"/>
            <a:ext cx="3801021" cy="49664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1792" y="1772816"/>
            <a:ext cx="4101221" cy="49771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84506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332656"/>
            <a:ext cx="6512511" cy="1143000"/>
          </a:xfrm>
        </p:spPr>
        <p:txBody>
          <a:bodyPr>
            <a:noAutofit/>
          </a:bodyPr>
          <a:lstStyle/>
          <a:p>
            <a:r>
              <a:rPr lang="ru-RU" sz="2800" dirty="0" smtClean="0"/>
              <a:t>Эрнст Теодор Амадей Гофман</a:t>
            </a:r>
            <a:br>
              <a:rPr lang="ru-RU" sz="2800" dirty="0" smtClean="0"/>
            </a:br>
            <a:r>
              <a:rPr lang="ru-RU" sz="2800" dirty="0" smtClean="0"/>
              <a:t>(1776-1822)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331640" y="1196752"/>
            <a:ext cx="6400800" cy="3474720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1800" dirty="0" smtClean="0"/>
              <a:t>Родился в семье прусского адвоката Кристофа Людвига Гофмана (1736-1797). Когда мальчику было 3 года, его родители разошлись, и он воспитывался у бабушки. Гофман рано продемонстрировал способность к музыке и рисованию. По профессии он был юристом, на его выбор профессии повлиял дядя. Умер от паралича шеи.</a:t>
            </a:r>
          </a:p>
          <a:p>
            <a:pPr algn="just"/>
            <a:r>
              <a:rPr lang="ru-RU" sz="1800" dirty="0" smtClean="0"/>
              <a:t>Его самые известные произведения: «Житейские воззрения кота Мура», «Повелитель блох», «Щелкунчик», также был задуман роман «Предсвадебный медовый месяц </a:t>
            </a:r>
            <a:r>
              <a:rPr lang="ru-RU" sz="1800" dirty="0" err="1" smtClean="0"/>
              <a:t>Темотеуса</a:t>
            </a:r>
            <a:r>
              <a:rPr lang="ru-RU" sz="1800" dirty="0" smtClean="0"/>
              <a:t> </a:t>
            </a:r>
            <a:r>
              <a:rPr lang="ru-RU" sz="1800" dirty="0" err="1" smtClean="0"/>
              <a:t>Шнельпфеффера</a:t>
            </a:r>
            <a:r>
              <a:rPr lang="ru-RU" sz="1800" dirty="0" smtClean="0"/>
              <a:t>» (не был написан).</a:t>
            </a:r>
          </a:p>
          <a:p>
            <a:pPr algn="just"/>
            <a:endParaRPr lang="ru-RU" sz="1800" dirty="0"/>
          </a:p>
        </p:txBody>
      </p:sp>
      <p:pic>
        <p:nvPicPr>
          <p:cNvPr id="1026" name="Picture 2" descr="http://jose.navarro.eresmas.net/RETRATOS/hoffman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365104"/>
            <a:ext cx="3860056" cy="23762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8762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60648"/>
            <a:ext cx="6512511" cy="720080"/>
          </a:xfrm>
        </p:spPr>
        <p:txBody>
          <a:bodyPr/>
          <a:lstStyle/>
          <a:p>
            <a:r>
              <a:rPr lang="ru-RU" sz="3200" dirty="0" smtClean="0"/>
              <a:t>Библиотека С.А. </a:t>
            </a:r>
            <a:r>
              <a:rPr lang="ru-RU" sz="3200" dirty="0" err="1" smtClean="0"/>
              <a:t>Снегова</a:t>
            </a:r>
            <a:endParaRPr lang="ru-RU" sz="32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052736"/>
            <a:ext cx="5184576" cy="2903363"/>
          </a:xfrm>
          <a:prstGeom prst="rect">
            <a:avLst/>
          </a:prstGeom>
        </p:spPr>
      </p:pic>
      <p:pic>
        <p:nvPicPr>
          <p:cNvPr id="5122" name="Picture 2" descr="C:\Users\Надежда\Desktop\Киникул. школа\20160324_11561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717032"/>
            <a:ext cx="4644008" cy="2612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Надежда\Desktop\Киникул. школа\20160324_11421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01067">
            <a:off x="251520" y="4509120"/>
            <a:ext cx="3347864" cy="1883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9371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88640"/>
            <a:ext cx="5400599" cy="1143000"/>
          </a:xfrm>
        </p:spPr>
        <p:txBody>
          <a:bodyPr/>
          <a:lstStyle/>
          <a:p>
            <a:pPr algn="ctr"/>
            <a:r>
              <a:rPr lang="ru-RU" dirty="0" err="1" smtClean="0"/>
              <a:t>С.А.Снегов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55575" y="1052736"/>
            <a:ext cx="6192688" cy="4104456"/>
          </a:xfrm>
        </p:spPr>
        <p:txBody>
          <a:bodyPr>
            <a:normAutofit fontScale="70000" lnSpcReduction="20000"/>
          </a:bodyPr>
          <a:lstStyle/>
          <a:p>
            <a:r>
              <a:rPr lang="ru-RU" dirty="0">
                <a:solidFill>
                  <a:schemeClr val="tx1"/>
                </a:solidFill>
              </a:rPr>
              <a:t>Первые публикации </a:t>
            </a:r>
            <a:r>
              <a:rPr lang="ru-RU" dirty="0" err="1">
                <a:solidFill>
                  <a:schemeClr val="tx1"/>
                </a:solidFill>
              </a:rPr>
              <a:t>Снегова</a:t>
            </a:r>
            <a:r>
              <a:rPr lang="ru-RU" dirty="0">
                <a:solidFill>
                  <a:schemeClr val="tx1"/>
                </a:solidFill>
              </a:rPr>
              <a:t> относятся к концу 1950-х, а его первая научно-фантастическая публикация — повесть «Тридцать два обличья профессора Крена» (1964).</a:t>
            </a:r>
          </a:p>
          <a:p>
            <a:r>
              <a:rPr lang="ru-RU" dirty="0">
                <a:solidFill>
                  <a:schemeClr val="tx1"/>
                </a:solidFill>
              </a:rPr>
              <a:t>Одно из самых известных произведений </a:t>
            </a:r>
            <a:r>
              <a:rPr lang="ru-RU" dirty="0" err="1">
                <a:solidFill>
                  <a:schemeClr val="tx1"/>
                </a:solidFill>
              </a:rPr>
              <a:t>Снегова</a:t>
            </a:r>
            <a:r>
              <a:rPr lang="ru-RU" dirty="0">
                <a:solidFill>
                  <a:schemeClr val="tx1"/>
                </a:solidFill>
              </a:rPr>
              <a:t> — выполненная в духе «</a:t>
            </a:r>
            <a:r>
              <a:rPr lang="ru-RU" dirty="0" smtClean="0">
                <a:solidFill>
                  <a:schemeClr val="tx1"/>
                </a:solidFill>
              </a:rPr>
              <a:t>космической оперы» </a:t>
            </a:r>
            <a:r>
              <a:rPr lang="ru-RU" dirty="0">
                <a:solidFill>
                  <a:schemeClr val="tx1"/>
                </a:solidFill>
              </a:rPr>
              <a:t>эпическая трилогия о далёком будущем </a:t>
            </a:r>
            <a:r>
              <a:rPr lang="ru-RU" dirty="0" smtClean="0">
                <a:solidFill>
                  <a:schemeClr val="tx1"/>
                </a:solidFill>
              </a:rPr>
              <a:t>«Люди как </a:t>
            </a:r>
            <a:r>
              <a:rPr lang="ru-RU" dirty="0" err="1" smtClean="0">
                <a:solidFill>
                  <a:schemeClr val="tx1"/>
                </a:solidFill>
              </a:rPr>
              <a:t>боги»,«Галактическая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разведка» (1966), «Вторжение в Персей» (1968), «Кольцо обратного времени» (1977). Эта трилогия, хотя и вызвавшая споры, считается одним из самых масштабных и значительных </a:t>
            </a:r>
            <a:r>
              <a:rPr lang="ru-RU" dirty="0" smtClean="0">
                <a:solidFill>
                  <a:schemeClr val="tx1"/>
                </a:solidFill>
              </a:rPr>
              <a:t>утопических </a:t>
            </a:r>
            <a:r>
              <a:rPr lang="ru-RU" dirty="0">
                <a:solidFill>
                  <a:schemeClr val="tx1"/>
                </a:solidFill>
              </a:rPr>
              <a:t>произведений в советской фантастике 1960—1970-х годов. Сам автор считал это произведение «мягкой» пародией одновременно на «космическую оперу» и на библейские </a:t>
            </a:r>
            <a:r>
              <a:rPr lang="ru-RU" dirty="0" smtClean="0">
                <a:solidFill>
                  <a:schemeClr val="tx1"/>
                </a:solidFill>
              </a:rPr>
              <a:t>тексты.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Награды и премии: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Лауреат премии «Аэлита» (1984)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Член СП СССР (1959)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Награжден орденом «Знак Почета» (1980)</a:t>
            </a:r>
            <a:endParaRPr lang="ru-RU" dirty="0">
              <a:solidFill>
                <a:schemeClr val="tx1"/>
              </a:solidFill>
            </a:endParaRPr>
          </a:p>
          <a:p>
            <a:endParaRPr lang="ru-RU" dirty="0"/>
          </a:p>
        </p:txBody>
      </p:sp>
      <p:pic>
        <p:nvPicPr>
          <p:cNvPr id="2050" name="Picture 2" descr="http://www.rufanbook.ru/upload/news/1606/or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340768"/>
            <a:ext cx="2736304" cy="3378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1924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7632848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dirty="0" smtClean="0"/>
              <a:t>Дуб, </a:t>
            </a:r>
            <a:r>
              <a:rPr lang="ru-RU" sz="2800" dirty="0" smtClean="0"/>
              <a:t>который </a:t>
            </a:r>
            <a:r>
              <a:rPr lang="ru-RU" sz="2800" dirty="0" smtClean="0"/>
              <a:t>под окнами своего дома посадил </a:t>
            </a:r>
            <a:r>
              <a:rPr lang="ru-RU" sz="2800" dirty="0" smtClean="0"/>
              <a:t>С.А. Снегов</a:t>
            </a:r>
            <a:endParaRPr lang="ru-RU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412776"/>
            <a:ext cx="7200800" cy="4896891"/>
          </a:xfrm>
        </p:spPr>
      </p:pic>
    </p:spTree>
    <p:extLst>
      <p:ext uri="{BB962C8B-B14F-4D97-AF65-F5344CB8AC3E}">
        <p14:creationId xmlns:p14="http://schemas.microsoft.com/office/powerpoint/2010/main" val="279095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632848" cy="1143000"/>
          </a:xfrm>
        </p:spPr>
        <p:txBody>
          <a:bodyPr/>
          <a:lstStyle/>
          <a:p>
            <a:pPr marL="0" indent="0">
              <a:buNone/>
            </a:pPr>
            <a:r>
              <a:rPr lang="ru-RU" sz="2800" dirty="0" smtClean="0"/>
              <a:t>Памятная доска  на </a:t>
            </a:r>
            <a:r>
              <a:rPr lang="ru-RU" sz="2800" dirty="0" smtClean="0"/>
              <a:t>доме</a:t>
            </a:r>
            <a:r>
              <a:rPr lang="ru-RU" sz="2800" dirty="0" smtClean="0"/>
              <a:t>, где Снегов прожил последние 20 лет своей жизни.</a:t>
            </a:r>
            <a:endParaRPr lang="ru-RU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772816"/>
            <a:ext cx="7416824" cy="4824536"/>
          </a:xfrm>
        </p:spPr>
      </p:pic>
    </p:spTree>
    <p:extLst>
      <p:ext uri="{BB962C8B-B14F-4D97-AF65-F5344CB8AC3E}">
        <p14:creationId xmlns:p14="http://schemas.microsoft.com/office/powerpoint/2010/main" val="2549956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7416824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dirty="0" smtClean="0"/>
              <a:t>Памятник белорусскому первопечатнику Франциску Скорине.</a:t>
            </a:r>
            <a:endParaRPr lang="ru-RU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844824"/>
            <a:ext cx="7560840" cy="4729757"/>
          </a:xfrm>
        </p:spPr>
      </p:pic>
      <p:sp>
        <p:nvSpPr>
          <p:cNvPr id="3" name="Прямоугольник 2"/>
          <p:cNvSpPr/>
          <p:nvPr/>
        </p:nvSpPr>
        <p:spPr>
          <a:xfrm>
            <a:off x="265551" y="1052736"/>
            <a:ext cx="8640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работы </a:t>
            </a:r>
            <a:r>
              <a:rPr lang="ru-RU" dirty="0"/>
              <a:t>скульптора А.Е. </a:t>
            </a:r>
            <a:r>
              <a:rPr lang="ru-RU" dirty="0" err="1"/>
              <a:t>Артимовича</a:t>
            </a:r>
            <a:r>
              <a:rPr lang="ru-RU" dirty="0"/>
              <a:t> </a:t>
            </a:r>
            <a:endParaRPr lang="ru-RU" dirty="0" smtClean="0"/>
          </a:p>
          <a:p>
            <a:pPr algn="ctr"/>
            <a:r>
              <a:rPr lang="ru-RU" dirty="0" smtClean="0"/>
              <a:t>установлен перед </a:t>
            </a:r>
            <a:r>
              <a:rPr lang="ru-RU" dirty="0"/>
              <a:t>зданием университета в 2004 году.</a:t>
            </a:r>
          </a:p>
        </p:txBody>
      </p:sp>
    </p:spTree>
    <p:extLst>
      <p:ext uri="{BB962C8B-B14F-4D97-AF65-F5344CB8AC3E}">
        <p14:creationId xmlns:p14="http://schemas.microsoft.com/office/powerpoint/2010/main" val="795313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260648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ru-RU" sz="3200" dirty="0" smtClean="0"/>
              <a:t>И немного о первопечатнике.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1124744"/>
            <a:ext cx="5328592" cy="4104456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dirty="0"/>
              <a:t>Восточнославянский первопечатник, философ-гуманист, писатель, общественный деятель, предприниматель и учёный-медик. Переводчик на белорусский извод церковнославянского языка книг Библии, издатель этих книг.</a:t>
            </a:r>
          </a:p>
        </p:txBody>
      </p:sp>
      <p:pic>
        <p:nvPicPr>
          <p:cNvPr id="3074" name="Picture 2" descr="http://bidstrup.com.ru/fb1/2012/news/2_kultura_3f3f3c3d5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3392" y="3284984"/>
            <a:ext cx="3868724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4721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72</TotalTime>
  <Words>231</Words>
  <Application>Microsoft Office PowerPoint</Application>
  <PresentationFormat>Экран (4:3)</PresentationFormat>
  <Paragraphs>22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Воздушный поток</vt:lpstr>
      <vt:lpstr>Каникулярная школа </vt:lpstr>
      <vt:lpstr>Мы посетили…</vt:lpstr>
      <vt:lpstr>Эрнст Теодор Амадей Гофман (1776-1822)</vt:lpstr>
      <vt:lpstr>Библиотека С.А. Снегова</vt:lpstr>
      <vt:lpstr>С.А.Снегов</vt:lpstr>
      <vt:lpstr>Дуб, который под окнами своего дома посадил С.А. Снегов</vt:lpstr>
      <vt:lpstr>Памятная доска  на доме, где Снегов прожил последние 20 лет своей жизни.</vt:lpstr>
      <vt:lpstr>Памятник белорусскому первопечатнику Франциску Скорине.</vt:lpstr>
      <vt:lpstr>И немного о первопечатнике.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Каникулярная школа</dc:title>
  <dc:creator>Надежда</dc:creator>
  <cp:lastModifiedBy>Надежда</cp:lastModifiedBy>
  <cp:revision>9</cp:revision>
  <dcterms:created xsi:type="dcterms:W3CDTF">2016-03-25T07:45:20Z</dcterms:created>
  <dcterms:modified xsi:type="dcterms:W3CDTF">2016-03-25T09:33:03Z</dcterms:modified>
</cp:coreProperties>
</file>