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ADC12-0CDF-4FF3-AA27-035999A32AA6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E187E-EC4F-44BB-ADE3-C3BF0F132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79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E187E-EC4F-44BB-ADE3-C3BF0F13270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9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Литературная карта Калининграда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609303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Васильева Валерия 7 «Б»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Жихарев Егор 5 «К1»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Карабаева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Себеля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5 «К2»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Коломейцева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Елена 7 «Б»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Михалькевич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Алина 7 «Б»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Могилевская Марина 7 «В»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Юров Никита 5 «К2»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49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519487" cy="469264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Кубок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804459" cy="505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9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252728"/>
          </a:xfrm>
        </p:spPr>
        <p:txBody>
          <a:bodyPr/>
          <a:lstStyle/>
          <a:p>
            <a:r>
              <a:rPr lang="ru-RU" dirty="0"/>
              <a:t>Разбойники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052736"/>
            <a:ext cx="7408333" cy="345069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«Разбойники» — первая опубликованная драма Фридриха Шиллера, написанная в 1781 году. 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Работу над пьесой Шиллер начал во время учёбы на медицинском факультете военной академии. Сюжет произведения, по мнению исследователей, не отличался новизной: тема «благородных разбойников», грабящих богатых ради помощи бедным, была популярной со времён появления средневековых баллад о Робин Гуде. Сбору актуального материала, вошедшего в драму, способствовала и сама жизнь: в Германии XVIII столетия промышлявшие разбоем шайки и банды были сродни неуправляемой стихии.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34978"/>
            <a:ext cx="2448272" cy="259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39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0439"/>
            <a:ext cx="7408333" cy="3450696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Памятник Пушкину установлен 6 июня 1993 года в честь выдающегося поэта ,прозаика ,драматурга ,публициста ,критика , основоположник новой русской литературы , создателя русского литературного языка Александра Сергеевича Пушкина . Автор скульптуры-академик М .К 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Аникушин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 Сергеевич Пушкин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91914"/>
            <a:ext cx="4572773" cy="294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1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059" y="332656"/>
            <a:ext cx="7408333" cy="2232249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Объект представляет собой бронзовый бюст поэта , установленный на гранитный постамент . В руках А . С . Пушкин держит ветку рябины. Рябина символ осени , любимого времени года Александра Сергеевича , и зрелости возраста.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76872"/>
            <a:ext cx="352839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8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1919252"/>
            <a:ext cx="5609216" cy="42069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Иллюстрация к поэме </a:t>
            </a:r>
            <a:r>
              <a:rPr lang="ru-RU" dirty="0"/>
              <a:t>«Руслан и Людмила» </a:t>
            </a:r>
          </a:p>
        </p:txBody>
      </p:sp>
    </p:spTree>
    <p:extLst>
      <p:ext uri="{BB962C8B-B14F-4D97-AF65-F5344CB8AC3E}">
        <p14:creationId xmlns:p14="http://schemas.microsoft.com/office/powerpoint/2010/main" val="62840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81504"/>
            <a:ext cx="4032448" cy="46446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Песнь о вещем </a:t>
            </a:r>
            <a:r>
              <a:rPr lang="ru-RU" dirty="0"/>
              <a:t>О</a:t>
            </a:r>
            <a:r>
              <a:rPr lang="ru-RU" dirty="0" smtClean="0"/>
              <a:t>леге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20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628800"/>
            <a:ext cx="4248472" cy="4899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Руслан и Людмила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49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268760"/>
            <a:ext cx="7408333" cy="2304256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Памятник Фридриху Шиллеру располагается в маленьком сквере , в противоположной стороне от калининградского Областного Драматического театра. Фридрих Шиллер-это известный немецкий поэт, историк, философ, военный врач, профессор и драматург.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Фридрих Шиллер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40968"/>
            <a:ext cx="3744416" cy="355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2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548680"/>
            <a:ext cx="7408333" cy="2376264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Памятник установлен 10 ноября 1910 года . Ранее находился у Городского оперного театра в Кёнигсберге ,а в 1936 году был перенесён в сквер.  Автором произведения искусства является С.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Кауэр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немецкий скульптор.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3542144" cy="466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0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68760"/>
            <a:ext cx="2808312" cy="440904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99176" cy="93043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Коварство </a:t>
            </a:r>
            <a:r>
              <a:rPr lang="ru-RU" dirty="0"/>
              <a:t>и </a:t>
            </a:r>
            <a:r>
              <a:rPr lang="ru-RU" dirty="0" smtClean="0"/>
              <a:t>любовь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52736"/>
            <a:ext cx="52565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Премьера пьесы, повествующей о коварных интригах, приведших к краху искренней любви между дворянином и мещанкой, состоялась 13 апреля 1784 года во Франкфурте-на-Майне. Первоначальное название драмы «Луиза Миллер» по имени главной героини, дочери музыканта, было изменено на «Коварство и любовь» по предложению актёра Августа Вильгельма </a:t>
            </a:r>
            <a:r>
              <a:rPr lang="ru-RU" dirty="0" err="1"/>
              <a:t>Иффланда</a:t>
            </a:r>
            <a:r>
              <a:rPr lang="ru-RU" dirty="0"/>
              <a:t> (1759—1814). «Коварство и любовь» Шиллера считается классическим произведением немецкой драматургии.</a:t>
            </a:r>
          </a:p>
          <a:p>
            <a:endParaRPr lang="ru-RU" dirty="0"/>
          </a:p>
          <a:p>
            <a:r>
              <a:rPr lang="ru-RU" dirty="0"/>
              <a:t>В 1848 году Джузеппе Верди (1813-1901) сочинил оперу «Луиза Миллер», либретто для которой написал неаполитанец Сальваторе </a:t>
            </a:r>
            <a:r>
              <a:rPr lang="ru-RU" dirty="0" err="1"/>
              <a:t>Каммарано</a:t>
            </a:r>
            <a:r>
              <a:rPr lang="ru-RU" dirty="0"/>
              <a:t> (1801—1852).</a:t>
            </a:r>
          </a:p>
        </p:txBody>
      </p:sp>
    </p:spTree>
    <p:extLst>
      <p:ext uri="{BB962C8B-B14F-4D97-AF65-F5344CB8AC3E}">
        <p14:creationId xmlns:p14="http://schemas.microsoft.com/office/powerpoint/2010/main" val="3889581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</TotalTime>
  <Words>400</Words>
  <Application>Microsoft Office PowerPoint</Application>
  <PresentationFormat>Экран (4:3)</PresentationFormat>
  <Paragraphs>28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Литературная карта Калининграда</vt:lpstr>
      <vt:lpstr>Александр Сергеевич Пушкин</vt:lpstr>
      <vt:lpstr>Презентация PowerPoint</vt:lpstr>
      <vt:lpstr>Иллюстрация к поэме «Руслан и Людмила» </vt:lpstr>
      <vt:lpstr>Песнь о вещем Олеге </vt:lpstr>
      <vt:lpstr> Руслан и Людмила </vt:lpstr>
      <vt:lpstr>Фридрих Шиллер </vt:lpstr>
      <vt:lpstr>Презентация PowerPoint</vt:lpstr>
      <vt:lpstr> Коварство и любовь</vt:lpstr>
      <vt:lpstr>Кубок</vt:lpstr>
      <vt:lpstr>Разбойники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карта Калининграда</dc:title>
  <dc:creator>Ученик</dc:creator>
  <cp:lastModifiedBy>Ученик</cp:lastModifiedBy>
  <cp:revision>6</cp:revision>
  <dcterms:created xsi:type="dcterms:W3CDTF">2016-03-25T08:02:59Z</dcterms:created>
  <dcterms:modified xsi:type="dcterms:W3CDTF">2016-03-25T08:59:17Z</dcterms:modified>
</cp:coreProperties>
</file>